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84" r:id="rId3"/>
    <p:sldId id="262" r:id="rId4"/>
    <p:sldId id="260" r:id="rId5"/>
    <p:sldId id="259" r:id="rId6"/>
    <p:sldId id="261" r:id="rId7"/>
    <p:sldId id="263" r:id="rId8"/>
    <p:sldId id="264" r:id="rId9"/>
    <p:sldId id="285" r:id="rId10"/>
    <p:sldId id="286" r:id="rId11"/>
    <p:sldId id="289" r:id="rId12"/>
    <p:sldId id="266" r:id="rId13"/>
  </p:sldIdLst>
  <p:sldSz cx="18288000" cy="10287000"/>
  <p:notesSz cx="6858000" cy="9144000"/>
  <p:embeddedFontLst>
    <p:embeddedFont>
      <p:font typeface="Articulate" panose="02000503040000020004" pitchFamily="2" charset="0"/>
      <p:regular r:id="rId14"/>
      <p:bold r:id="rId15"/>
      <p:italic r:id="rId16"/>
      <p:boldItalic r:id="rId17"/>
    </p:embeddedFont>
    <p:embeddedFont>
      <p:font typeface="Articulate Extrabold" panose="02000503050000020004" pitchFamily="2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HK Grotesk Medium" panose="020B0604020202020204" charset="0"/>
      <p:regular r:id="rId24"/>
    </p:embeddedFont>
    <p:embeddedFont>
      <p:font typeface="HK Grotesk Pro Medium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675"/>
    <a:srgbClr val="808080"/>
    <a:srgbClr val="FFE1D7"/>
    <a:srgbClr val="E6E6E6"/>
    <a:srgbClr val="000000"/>
    <a:srgbClr val="FFB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51" autoAdjust="0"/>
  </p:normalViewPr>
  <p:slideViewPr>
    <p:cSldViewPr>
      <p:cViewPr>
        <p:scale>
          <a:sx n="61" d="100"/>
          <a:sy n="61" d="100"/>
        </p:scale>
        <p:origin x="610" y="1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30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11" Type="http://schemas.openxmlformats.org/officeDocument/2006/relationships/image" Target="../media/image1.pn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../Bigraphy%202021%20new.mp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The%20Show%20Lenka%20MG.mp4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hyperlink" Target="2d%20Animation%20Explainer%20Video-Digital%20Ads.mp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New%20McDonalds%20App%20Commercial%20(2D%20Motion%20Graphics%20Animation).mp4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hyperlink" Target="Showreel%202018%20-%202D%20&amp;%203D%20Animation,%20Explainer%20Video,%20Motion%20Graphics,%20Cel%20Animation,%20Corporate%20Video.mp4" TargetMode="External"/><Relationship Id="rId4" Type="http://schemas.openxmlformats.org/officeDocument/2006/relationships/hyperlink" Target="Global%20Warming%20Motion%20Graphic%20(Indonesia).mp4" TargetMode="Externa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e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3143782" y="1866900"/>
            <a:ext cx="4019018" cy="12272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0170"/>
              </a:lnSpc>
            </a:pPr>
            <a:r>
              <a:rPr lang="en-US" sz="7200" dirty="0">
                <a:latin typeface="Articulate Extrabold" panose="02000503050000020004" pitchFamily="2" charset="0"/>
              </a:rPr>
              <a:t>ORKES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3605B7D-C294-4991-9EA6-9DE5A37F5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875" y="2050992"/>
            <a:ext cx="7083639" cy="2916789"/>
          </a:xfrm>
          <a:prstGeom prst="rect">
            <a:avLst/>
          </a:prstGeom>
        </p:spPr>
      </p:pic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015565" y="4451060"/>
            <a:ext cx="4714609" cy="4616772"/>
            <a:chOff x="-72390" y="7620"/>
            <a:chExt cx="6487160" cy="6352540"/>
          </a:xfrm>
        </p:grpSpPr>
        <p:sp>
          <p:nvSpPr>
            <p:cNvPr id="3" name="Freeform 3"/>
            <p:cNvSpPr/>
            <p:nvPr/>
          </p:nvSpPr>
          <p:spPr>
            <a:xfrm>
              <a:off x="-72390" y="7620"/>
              <a:ext cx="6487160" cy="6352540"/>
            </a:xfrm>
            <a:custGeom>
              <a:avLst/>
              <a:gdLst/>
              <a:ahLst/>
              <a:cxnLst/>
              <a:rect l="l" t="t" r="r" b="b"/>
              <a:pathLst>
                <a:path w="6487160" h="6352540">
                  <a:moveTo>
                    <a:pt x="6322060" y="3176270"/>
                  </a:moveTo>
                  <a:cubicBezTo>
                    <a:pt x="6322060" y="2844800"/>
                    <a:pt x="6487160" y="2493010"/>
                    <a:pt x="6385560" y="2194560"/>
                  </a:cubicBezTo>
                  <a:cubicBezTo>
                    <a:pt x="6281420" y="1884680"/>
                    <a:pt x="5928360" y="1694180"/>
                    <a:pt x="5734050" y="1436370"/>
                  </a:cubicBezTo>
                  <a:cubicBezTo>
                    <a:pt x="5537200" y="1176020"/>
                    <a:pt x="5455920" y="796290"/>
                    <a:pt x="5185410" y="607060"/>
                  </a:cubicBezTo>
                  <a:cubicBezTo>
                    <a:pt x="4917440" y="420370"/>
                    <a:pt x="4517390" y="462280"/>
                    <a:pt x="4196080" y="360680"/>
                  </a:cubicBezTo>
                  <a:cubicBezTo>
                    <a:pt x="3884930" y="264160"/>
                    <a:pt x="3589020" y="0"/>
                    <a:pt x="3244850" y="0"/>
                  </a:cubicBezTo>
                  <a:cubicBezTo>
                    <a:pt x="2900680" y="0"/>
                    <a:pt x="2603500" y="262890"/>
                    <a:pt x="2293620" y="360680"/>
                  </a:cubicBezTo>
                  <a:cubicBezTo>
                    <a:pt x="1972310" y="461010"/>
                    <a:pt x="1570990" y="419100"/>
                    <a:pt x="1303020" y="607060"/>
                  </a:cubicBezTo>
                  <a:cubicBezTo>
                    <a:pt x="1032510" y="796290"/>
                    <a:pt x="951230" y="1176020"/>
                    <a:pt x="754380" y="1436370"/>
                  </a:cubicBezTo>
                  <a:cubicBezTo>
                    <a:pt x="558800" y="1694180"/>
                    <a:pt x="207010" y="1884680"/>
                    <a:pt x="101600" y="2194560"/>
                  </a:cubicBezTo>
                  <a:cubicBezTo>
                    <a:pt x="1270" y="2493010"/>
                    <a:pt x="165100" y="2844800"/>
                    <a:pt x="165100" y="3176270"/>
                  </a:cubicBezTo>
                  <a:cubicBezTo>
                    <a:pt x="165100" y="3507740"/>
                    <a:pt x="0" y="3859530"/>
                    <a:pt x="101600" y="4157980"/>
                  </a:cubicBezTo>
                  <a:cubicBezTo>
                    <a:pt x="205740" y="4467860"/>
                    <a:pt x="558800" y="4658360"/>
                    <a:pt x="753110" y="4916170"/>
                  </a:cubicBezTo>
                  <a:cubicBezTo>
                    <a:pt x="949960" y="5176520"/>
                    <a:pt x="1031240" y="5556250"/>
                    <a:pt x="1301750" y="5745480"/>
                  </a:cubicBezTo>
                  <a:cubicBezTo>
                    <a:pt x="1569720" y="5933440"/>
                    <a:pt x="1969770" y="5891530"/>
                    <a:pt x="2292350" y="5991860"/>
                  </a:cubicBezTo>
                  <a:cubicBezTo>
                    <a:pt x="2603500" y="6088380"/>
                    <a:pt x="2899410" y="6352540"/>
                    <a:pt x="3243580" y="6352540"/>
                  </a:cubicBezTo>
                  <a:cubicBezTo>
                    <a:pt x="3587750" y="6352540"/>
                    <a:pt x="3884930" y="6089650"/>
                    <a:pt x="4194810" y="5991860"/>
                  </a:cubicBezTo>
                  <a:cubicBezTo>
                    <a:pt x="4516120" y="5891530"/>
                    <a:pt x="4917440" y="5933440"/>
                    <a:pt x="5185410" y="5745480"/>
                  </a:cubicBezTo>
                  <a:cubicBezTo>
                    <a:pt x="5455920" y="5556250"/>
                    <a:pt x="5537200" y="5176520"/>
                    <a:pt x="5734050" y="4916170"/>
                  </a:cubicBezTo>
                  <a:cubicBezTo>
                    <a:pt x="5929630" y="4658360"/>
                    <a:pt x="6281420" y="4467860"/>
                    <a:pt x="6385560" y="4157980"/>
                  </a:cubicBezTo>
                  <a:cubicBezTo>
                    <a:pt x="6487160" y="3858260"/>
                    <a:pt x="6322060" y="3506470"/>
                    <a:pt x="6322060" y="3176270"/>
                  </a:cubicBezTo>
                  <a:close/>
                </a:path>
              </a:pathLst>
            </a:custGeom>
            <a:solidFill>
              <a:srgbClr val="FFBCA6"/>
            </a:solidFill>
          </p:spPr>
        </p:sp>
      </p:grpSp>
      <p:grpSp>
        <p:nvGrpSpPr>
          <p:cNvPr id="12" name="Group 2">
            <a:extLst>
              <a:ext uri="{FF2B5EF4-FFF2-40B4-BE49-F238E27FC236}">
                <a16:creationId xmlns:a16="http://schemas.microsoft.com/office/drawing/2014/main" id="{F27F8E10-157F-4794-9AF4-14015B4383C2}"/>
              </a:ext>
            </a:extLst>
          </p:cNvPr>
          <p:cNvGrpSpPr>
            <a:grpSpLocks noChangeAspect="1"/>
          </p:cNvGrpSpPr>
          <p:nvPr/>
        </p:nvGrpSpPr>
        <p:grpSpPr>
          <a:xfrm>
            <a:off x="14271819" y="2115722"/>
            <a:ext cx="2463245" cy="2412128"/>
            <a:chOff x="-72390" y="7620"/>
            <a:chExt cx="6487160" cy="6352540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420D7E89-A71F-4ABF-917D-63D326617767}"/>
                </a:ext>
              </a:extLst>
            </p:cNvPr>
            <p:cNvSpPr/>
            <p:nvPr/>
          </p:nvSpPr>
          <p:spPr>
            <a:xfrm>
              <a:off x="-72390" y="7620"/>
              <a:ext cx="6487160" cy="6352540"/>
            </a:xfrm>
            <a:custGeom>
              <a:avLst/>
              <a:gdLst/>
              <a:ahLst/>
              <a:cxnLst/>
              <a:rect l="l" t="t" r="r" b="b"/>
              <a:pathLst>
                <a:path w="6487160" h="6352540">
                  <a:moveTo>
                    <a:pt x="6322060" y="3176270"/>
                  </a:moveTo>
                  <a:cubicBezTo>
                    <a:pt x="6322060" y="2844800"/>
                    <a:pt x="6487160" y="2493010"/>
                    <a:pt x="6385560" y="2194560"/>
                  </a:cubicBezTo>
                  <a:cubicBezTo>
                    <a:pt x="6281420" y="1884680"/>
                    <a:pt x="5928360" y="1694180"/>
                    <a:pt x="5734050" y="1436370"/>
                  </a:cubicBezTo>
                  <a:cubicBezTo>
                    <a:pt x="5537200" y="1176020"/>
                    <a:pt x="5455920" y="796290"/>
                    <a:pt x="5185410" y="607060"/>
                  </a:cubicBezTo>
                  <a:cubicBezTo>
                    <a:pt x="4917440" y="420370"/>
                    <a:pt x="4517390" y="462280"/>
                    <a:pt x="4196080" y="360680"/>
                  </a:cubicBezTo>
                  <a:cubicBezTo>
                    <a:pt x="3884930" y="264160"/>
                    <a:pt x="3589020" y="0"/>
                    <a:pt x="3244850" y="0"/>
                  </a:cubicBezTo>
                  <a:cubicBezTo>
                    <a:pt x="2900680" y="0"/>
                    <a:pt x="2603500" y="262890"/>
                    <a:pt x="2293620" y="360680"/>
                  </a:cubicBezTo>
                  <a:cubicBezTo>
                    <a:pt x="1972310" y="461010"/>
                    <a:pt x="1570990" y="419100"/>
                    <a:pt x="1303020" y="607060"/>
                  </a:cubicBezTo>
                  <a:cubicBezTo>
                    <a:pt x="1032510" y="796290"/>
                    <a:pt x="951230" y="1176020"/>
                    <a:pt x="754380" y="1436370"/>
                  </a:cubicBezTo>
                  <a:cubicBezTo>
                    <a:pt x="558800" y="1694180"/>
                    <a:pt x="207010" y="1884680"/>
                    <a:pt x="101600" y="2194560"/>
                  </a:cubicBezTo>
                  <a:cubicBezTo>
                    <a:pt x="1270" y="2493010"/>
                    <a:pt x="165100" y="2844800"/>
                    <a:pt x="165100" y="3176270"/>
                  </a:cubicBezTo>
                  <a:cubicBezTo>
                    <a:pt x="165100" y="3507740"/>
                    <a:pt x="0" y="3859530"/>
                    <a:pt x="101600" y="4157980"/>
                  </a:cubicBezTo>
                  <a:cubicBezTo>
                    <a:pt x="205740" y="4467860"/>
                    <a:pt x="558800" y="4658360"/>
                    <a:pt x="753110" y="4916170"/>
                  </a:cubicBezTo>
                  <a:cubicBezTo>
                    <a:pt x="949960" y="5176520"/>
                    <a:pt x="1031240" y="5556250"/>
                    <a:pt x="1301750" y="5745480"/>
                  </a:cubicBezTo>
                  <a:cubicBezTo>
                    <a:pt x="1569720" y="5933440"/>
                    <a:pt x="1969770" y="5891530"/>
                    <a:pt x="2292350" y="5991860"/>
                  </a:cubicBezTo>
                  <a:cubicBezTo>
                    <a:pt x="2603500" y="6088380"/>
                    <a:pt x="2899410" y="6352540"/>
                    <a:pt x="3243580" y="6352540"/>
                  </a:cubicBezTo>
                  <a:cubicBezTo>
                    <a:pt x="3587750" y="6352540"/>
                    <a:pt x="3884930" y="6089650"/>
                    <a:pt x="4194810" y="5991860"/>
                  </a:cubicBezTo>
                  <a:cubicBezTo>
                    <a:pt x="4516120" y="5891530"/>
                    <a:pt x="4917440" y="5933440"/>
                    <a:pt x="5185410" y="5745480"/>
                  </a:cubicBezTo>
                  <a:cubicBezTo>
                    <a:pt x="5455920" y="5556250"/>
                    <a:pt x="5537200" y="5176520"/>
                    <a:pt x="5734050" y="4916170"/>
                  </a:cubicBezTo>
                  <a:cubicBezTo>
                    <a:pt x="5929630" y="4658360"/>
                    <a:pt x="6281420" y="4467860"/>
                    <a:pt x="6385560" y="4157980"/>
                  </a:cubicBezTo>
                  <a:cubicBezTo>
                    <a:pt x="6487160" y="3858260"/>
                    <a:pt x="6322060" y="3506470"/>
                    <a:pt x="6322060" y="3176270"/>
                  </a:cubicBezTo>
                  <a:close/>
                </a:path>
              </a:pathLst>
            </a:custGeom>
            <a:solidFill>
              <a:srgbClr val="FFBCA6"/>
            </a:solidFill>
          </p:spPr>
        </p:sp>
      </p:grpSp>
      <p:pic>
        <p:nvPicPr>
          <p:cNvPr id="11" name="Picture 6">
            <a:extLst>
              <a:ext uri="{FF2B5EF4-FFF2-40B4-BE49-F238E27FC236}">
                <a16:creationId xmlns:a16="http://schemas.microsoft.com/office/drawing/2014/main" id="{2C3390FA-72C2-4910-A910-BD8DF1B8C4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544" r="28697" b="4392"/>
          <a:stretch/>
        </p:blipFill>
        <p:spPr>
          <a:xfrm>
            <a:off x="11516698" y="-626581"/>
            <a:ext cx="5742601" cy="9957397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0" y="8096250"/>
            <a:ext cx="18288000" cy="219075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B7761689-4D90-42CE-8B51-979C2DCAAD27}"/>
              </a:ext>
            </a:extLst>
          </p:cNvPr>
          <p:cNvSpPr txBox="1"/>
          <p:nvPr/>
        </p:nvSpPr>
        <p:spPr>
          <a:xfrm>
            <a:off x="-2781299" y="7124700"/>
            <a:ext cx="8343899" cy="1315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0170"/>
              </a:lnSpc>
            </a:pPr>
            <a:r>
              <a:rPr lang="en-US" sz="9600" dirty="0">
                <a:solidFill>
                  <a:schemeClr val="bg1"/>
                </a:solidFill>
                <a:latin typeface="Articulate Extrabold" panose="02000503050000020004" pitchFamily="2" charset="0"/>
              </a:rPr>
              <a:t>MOTION</a:t>
            </a: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22CEAFCE-B3CF-4C38-84D0-28D2E89D588F}"/>
              </a:ext>
            </a:extLst>
          </p:cNvPr>
          <p:cNvSpPr txBox="1"/>
          <p:nvPr/>
        </p:nvSpPr>
        <p:spPr>
          <a:xfrm>
            <a:off x="3933092" y="7734300"/>
            <a:ext cx="6343823" cy="12134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0170"/>
              </a:lnSpc>
            </a:pPr>
            <a:r>
              <a:rPr lang="en-US" sz="7200" dirty="0">
                <a:solidFill>
                  <a:srgbClr val="FFE1D7"/>
                </a:solidFill>
                <a:latin typeface="Articulate Extrabold" panose="02000503050000020004" pitchFamily="2" charset="0"/>
              </a:rPr>
              <a:t>GRAPHICS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6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6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2" fill="hold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6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6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681736" y="7581900"/>
            <a:ext cx="8782471" cy="8600219"/>
            <a:chOff x="-72390" y="7620"/>
            <a:chExt cx="6487160" cy="6352540"/>
          </a:xfrm>
          <a:solidFill>
            <a:srgbClr val="FFE1D7"/>
          </a:solidFill>
        </p:grpSpPr>
        <p:sp>
          <p:nvSpPr>
            <p:cNvPr id="3" name="Freeform 3"/>
            <p:cNvSpPr/>
            <p:nvPr/>
          </p:nvSpPr>
          <p:spPr>
            <a:xfrm>
              <a:off x="-72390" y="7620"/>
              <a:ext cx="6487160" cy="6352540"/>
            </a:xfrm>
            <a:custGeom>
              <a:avLst/>
              <a:gdLst/>
              <a:ahLst/>
              <a:cxnLst/>
              <a:rect l="l" t="t" r="r" b="b"/>
              <a:pathLst>
                <a:path w="6487160" h="6352540">
                  <a:moveTo>
                    <a:pt x="6322060" y="3176270"/>
                  </a:moveTo>
                  <a:cubicBezTo>
                    <a:pt x="6322060" y="2844800"/>
                    <a:pt x="6487160" y="2493010"/>
                    <a:pt x="6385560" y="2194560"/>
                  </a:cubicBezTo>
                  <a:cubicBezTo>
                    <a:pt x="6281420" y="1884680"/>
                    <a:pt x="5928360" y="1694180"/>
                    <a:pt x="5734050" y="1436370"/>
                  </a:cubicBezTo>
                  <a:cubicBezTo>
                    <a:pt x="5537200" y="1176020"/>
                    <a:pt x="5455920" y="796290"/>
                    <a:pt x="5185410" y="607060"/>
                  </a:cubicBezTo>
                  <a:cubicBezTo>
                    <a:pt x="4917440" y="420370"/>
                    <a:pt x="4517390" y="462280"/>
                    <a:pt x="4196080" y="360680"/>
                  </a:cubicBezTo>
                  <a:cubicBezTo>
                    <a:pt x="3884930" y="264160"/>
                    <a:pt x="3589020" y="0"/>
                    <a:pt x="3244850" y="0"/>
                  </a:cubicBezTo>
                  <a:cubicBezTo>
                    <a:pt x="2900680" y="0"/>
                    <a:pt x="2603500" y="262890"/>
                    <a:pt x="2293620" y="360680"/>
                  </a:cubicBezTo>
                  <a:cubicBezTo>
                    <a:pt x="1972310" y="461010"/>
                    <a:pt x="1570990" y="419100"/>
                    <a:pt x="1303020" y="607060"/>
                  </a:cubicBezTo>
                  <a:cubicBezTo>
                    <a:pt x="1032510" y="796290"/>
                    <a:pt x="951230" y="1176020"/>
                    <a:pt x="754380" y="1436370"/>
                  </a:cubicBezTo>
                  <a:cubicBezTo>
                    <a:pt x="558800" y="1694180"/>
                    <a:pt x="207010" y="1884680"/>
                    <a:pt x="101600" y="2194560"/>
                  </a:cubicBezTo>
                  <a:cubicBezTo>
                    <a:pt x="1270" y="2493010"/>
                    <a:pt x="165100" y="2844800"/>
                    <a:pt x="165100" y="3176270"/>
                  </a:cubicBezTo>
                  <a:cubicBezTo>
                    <a:pt x="165100" y="3507740"/>
                    <a:pt x="0" y="3859530"/>
                    <a:pt x="101600" y="4157980"/>
                  </a:cubicBezTo>
                  <a:cubicBezTo>
                    <a:pt x="205740" y="4467860"/>
                    <a:pt x="558800" y="4658360"/>
                    <a:pt x="753110" y="4916170"/>
                  </a:cubicBezTo>
                  <a:cubicBezTo>
                    <a:pt x="949960" y="5176520"/>
                    <a:pt x="1031240" y="5556250"/>
                    <a:pt x="1301750" y="5745480"/>
                  </a:cubicBezTo>
                  <a:cubicBezTo>
                    <a:pt x="1569720" y="5933440"/>
                    <a:pt x="1969770" y="5891530"/>
                    <a:pt x="2292350" y="5991860"/>
                  </a:cubicBezTo>
                  <a:cubicBezTo>
                    <a:pt x="2603500" y="6088380"/>
                    <a:pt x="2899410" y="6352540"/>
                    <a:pt x="3243580" y="6352540"/>
                  </a:cubicBezTo>
                  <a:cubicBezTo>
                    <a:pt x="3587750" y="6352540"/>
                    <a:pt x="3884930" y="6089650"/>
                    <a:pt x="4194810" y="5991860"/>
                  </a:cubicBezTo>
                  <a:cubicBezTo>
                    <a:pt x="4516120" y="5891530"/>
                    <a:pt x="4917440" y="5933440"/>
                    <a:pt x="5185410" y="5745480"/>
                  </a:cubicBezTo>
                  <a:cubicBezTo>
                    <a:pt x="5455920" y="5556250"/>
                    <a:pt x="5537200" y="5176520"/>
                    <a:pt x="5734050" y="4916170"/>
                  </a:cubicBezTo>
                  <a:cubicBezTo>
                    <a:pt x="5929630" y="4658360"/>
                    <a:pt x="6281420" y="4467860"/>
                    <a:pt x="6385560" y="4157980"/>
                  </a:cubicBezTo>
                  <a:cubicBezTo>
                    <a:pt x="6487160" y="3858260"/>
                    <a:pt x="6322060" y="3506470"/>
                    <a:pt x="6322060" y="317627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4" name="TextBox 9">
            <a:extLst>
              <a:ext uri="{FF2B5EF4-FFF2-40B4-BE49-F238E27FC236}">
                <a16:creationId xmlns:a16="http://schemas.microsoft.com/office/drawing/2014/main" id="{3C6F737D-D39E-4D56-A39D-74B05068EFD7}"/>
              </a:ext>
            </a:extLst>
          </p:cNvPr>
          <p:cNvSpPr txBox="1"/>
          <p:nvPr/>
        </p:nvSpPr>
        <p:spPr>
          <a:xfrm>
            <a:off x="7493441" y="2992993"/>
            <a:ext cx="6405415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dirty="0">
                <a:latin typeface="Articulate Extrabold" panose="02000503050000020004" pitchFamily="2" charset="0"/>
              </a:rPr>
              <a:t>Ketika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ticulate Extrabold" panose="02000503050000020004" pitchFamily="2" charset="0"/>
              </a:rPr>
              <a:t>MIMPI</a:t>
            </a:r>
            <a:r>
              <a:rPr lang="en-US" sz="2400" dirty="0">
                <a:latin typeface="Articulate Extrabold" panose="02000503050000020004" pitchFamily="2" charset="0"/>
              </a:rPr>
              <a:t> </a:t>
            </a:r>
            <a:r>
              <a:rPr lang="en-US" sz="2400" dirty="0" err="1">
                <a:latin typeface="Articulate Extrabold" panose="02000503050000020004" pitchFamily="2" charset="0"/>
              </a:rPr>
              <a:t>kita</a:t>
            </a:r>
            <a:r>
              <a:rPr lang="en-US" sz="2400" dirty="0">
                <a:latin typeface="Articulate Extrabold" panose="02000503050000020004" pitchFamily="2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ticulate Extrabold" panose="02000503050000020004" pitchFamily="2" charset="0"/>
              </a:rPr>
              <a:t>PIKIRKAN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AB499567-F238-4F78-ABAC-667F4B1B48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44" r="28697" b="4392"/>
          <a:stretch/>
        </p:blipFill>
        <p:spPr>
          <a:xfrm>
            <a:off x="1517843" y="393401"/>
            <a:ext cx="5742601" cy="9957397"/>
          </a:xfrm>
          <a:prstGeom prst="rect">
            <a:avLst/>
          </a:prstGeom>
        </p:spPr>
      </p:pic>
      <p:sp>
        <p:nvSpPr>
          <p:cNvPr id="17" name="TextBox 9">
            <a:extLst>
              <a:ext uri="{FF2B5EF4-FFF2-40B4-BE49-F238E27FC236}">
                <a16:creationId xmlns:a16="http://schemas.microsoft.com/office/drawing/2014/main" id="{9394E7CD-5992-4E37-B792-982878947027}"/>
              </a:ext>
            </a:extLst>
          </p:cNvPr>
          <p:cNvSpPr txBox="1"/>
          <p:nvPr/>
        </p:nvSpPr>
        <p:spPr>
          <a:xfrm>
            <a:off x="7493441" y="3638312"/>
            <a:ext cx="8815663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dirty="0" err="1">
                <a:latin typeface="Articulate Extrabold" panose="02000503050000020004" pitchFamily="2" charset="0"/>
              </a:rPr>
              <a:t>Maka</a:t>
            </a:r>
            <a:r>
              <a:rPr lang="en-US" sz="2400" dirty="0">
                <a:latin typeface="Articulate Extrabold" panose="02000503050000020004" pitchFamily="2" charset="0"/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ticulate Extrabold" panose="02000503050000020004" pitchFamily="2" charset="0"/>
              </a:rPr>
              <a:t>MIMPI</a:t>
            </a:r>
            <a:r>
              <a:rPr lang="en-US" sz="2400" dirty="0">
                <a:latin typeface="Articulate Extrabold" panose="02000503050000020004" pitchFamily="2" charset="0"/>
              </a:rPr>
              <a:t> </a:t>
            </a:r>
            <a:r>
              <a:rPr lang="en-US" sz="2400" dirty="0" err="1">
                <a:latin typeface="Articulate Extrabold" panose="02000503050000020004" pitchFamily="2" charset="0"/>
              </a:rPr>
              <a:t>itu</a:t>
            </a:r>
            <a:r>
              <a:rPr lang="en-US" sz="2400" dirty="0">
                <a:latin typeface="Articulate Extrabold" panose="02000503050000020004" pitchFamily="2" charset="0"/>
              </a:rPr>
              <a:t> </a:t>
            </a:r>
            <a:r>
              <a:rPr lang="en-US" sz="2400" dirty="0" err="1">
                <a:latin typeface="Articulate Extrabold" panose="02000503050000020004" pitchFamily="2" charset="0"/>
              </a:rPr>
              <a:t>berubah</a:t>
            </a:r>
            <a:r>
              <a:rPr lang="en-US" sz="2400" dirty="0">
                <a:latin typeface="Articulate Extrabold" panose="02000503050000020004" pitchFamily="2" charset="0"/>
              </a:rPr>
              <a:t> </a:t>
            </a:r>
            <a:r>
              <a:rPr lang="en-US" sz="2400" dirty="0" err="1">
                <a:latin typeface="Articulate Extrabold" panose="02000503050000020004" pitchFamily="2" charset="0"/>
              </a:rPr>
              <a:t>bentuk</a:t>
            </a:r>
            <a:r>
              <a:rPr lang="en-US" sz="2400" dirty="0">
                <a:latin typeface="Articulate Extrabold" panose="02000503050000020004" pitchFamily="2" charset="0"/>
              </a:rPr>
              <a:t> </a:t>
            </a:r>
            <a:r>
              <a:rPr lang="en-US" sz="2400" dirty="0" err="1">
                <a:latin typeface="Articulate Extrabold" panose="02000503050000020004" pitchFamily="2" charset="0"/>
              </a:rPr>
              <a:t>menjadi</a:t>
            </a:r>
            <a:r>
              <a:rPr lang="en-US" sz="2400" dirty="0">
                <a:latin typeface="Articulate Extrabold" panose="02000503050000020004" pitchFamily="2" charset="0"/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ticulate Extrabold" panose="02000503050000020004" pitchFamily="2" charset="0"/>
              </a:rPr>
              <a:t>RENCANA</a:t>
            </a: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CBC58343-A355-4F09-AA8C-E8AD3767B1C0}"/>
              </a:ext>
            </a:extLst>
          </p:cNvPr>
          <p:cNvSpPr txBox="1"/>
          <p:nvPr/>
        </p:nvSpPr>
        <p:spPr>
          <a:xfrm>
            <a:off x="7493441" y="4328874"/>
            <a:ext cx="6405415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dirty="0">
                <a:latin typeface="Articulate Extrabold" panose="02000503050000020004" pitchFamily="2" charset="0"/>
              </a:rPr>
              <a:t>Ketika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ticulate Extrabold" panose="02000503050000020004" pitchFamily="2" charset="0"/>
              </a:rPr>
              <a:t>RENCANA</a:t>
            </a:r>
            <a:r>
              <a:rPr lang="en-US" sz="2400" dirty="0">
                <a:latin typeface="Articulate Extrabold" panose="02000503050000020004" pitchFamily="2" charset="0"/>
              </a:rPr>
              <a:t> </a:t>
            </a:r>
            <a:r>
              <a:rPr lang="en-US" sz="2400" dirty="0" err="1">
                <a:latin typeface="Articulate Extrabold" panose="02000503050000020004" pitchFamily="2" charset="0"/>
              </a:rPr>
              <a:t>kita</a:t>
            </a:r>
            <a:r>
              <a:rPr lang="en-US" sz="2400" dirty="0">
                <a:latin typeface="Articulate Extrabold" panose="02000503050000020004" pitchFamily="2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ticulate Extrabold" panose="02000503050000020004" pitchFamily="2" charset="0"/>
              </a:rPr>
              <a:t>UCAPKAN</a:t>
            </a: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7D3F2B90-5E2E-4E8C-AA71-82E5256EBD58}"/>
              </a:ext>
            </a:extLst>
          </p:cNvPr>
          <p:cNvSpPr txBox="1"/>
          <p:nvPr/>
        </p:nvSpPr>
        <p:spPr>
          <a:xfrm>
            <a:off x="7493441" y="5002768"/>
            <a:ext cx="782099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ticulate Extrabold" panose="02000503050000020004" pitchFamily="2" charset="0"/>
              </a:rPr>
              <a:t>RENCANA</a:t>
            </a:r>
            <a:r>
              <a:rPr lang="en-US" sz="2400" dirty="0">
                <a:latin typeface="Articulate Extrabold" panose="02000503050000020004" pitchFamily="2" charset="0"/>
              </a:rPr>
              <a:t> </a:t>
            </a:r>
            <a:r>
              <a:rPr lang="en-US" sz="2400" dirty="0" err="1">
                <a:latin typeface="Articulate Extrabold" panose="02000503050000020004" pitchFamily="2" charset="0"/>
              </a:rPr>
              <a:t>berubah</a:t>
            </a:r>
            <a:r>
              <a:rPr lang="en-US" sz="2400" dirty="0">
                <a:latin typeface="Articulate Extrabold" panose="02000503050000020004" pitchFamily="2" charset="0"/>
              </a:rPr>
              <a:t> </a:t>
            </a:r>
            <a:r>
              <a:rPr lang="en-US" sz="2400" dirty="0" err="1">
                <a:latin typeface="Articulate Extrabold" panose="02000503050000020004" pitchFamily="2" charset="0"/>
              </a:rPr>
              <a:t>lagi</a:t>
            </a:r>
            <a:r>
              <a:rPr lang="en-US" sz="2400" dirty="0">
                <a:latin typeface="Articulate Extrabold" panose="02000503050000020004" pitchFamily="2" charset="0"/>
              </a:rPr>
              <a:t> </a:t>
            </a:r>
            <a:r>
              <a:rPr lang="en-US" sz="2400" dirty="0" err="1">
                <a:latin typeface="Articulate Extrabold" panose="02000503050000020004" pitchFamily="2" charset="0"/>
              </a:rPr>
              <a:t>menjadi</a:t>
            </a:r>
            <a:r>
              <a:rPr lang="en-US" sz="2400" dirty="0">
                <a:latin typeface="Articulate Extrabold" panose="02000503050000020004" pitchFamily="2" charset="0"/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ticulate Extrabold" panose="02000503050000020004" pitchFamily="2" charset="0"/>
              </a:rPr>
              <a:t>KOMITMEN</a:t>
            </a:r>
            <a:br>
              <a:rPr lang="en-US" sz="2400" dirty="0">
                <a:solidFill>
                  <a:schemeClr val="accent6">
                    <a:lumMod val="75000"/>
                  </a:schemeClr>
                </a:solidFill>
                <a:latin typeface="Articulate Extrabold" panose="02000503050000020004" pitchFamily="2" charset="0"/>
              </a:rPr>
            </a:br>
            <a:endParaRPr lang="en-US" sz="2400" dirty="0">
              <a:solidFill>
                <a:schemeClr val="accent6">
                  <a:lumMod val="75000"/>
                </a:schemeClr>
              </a:solidFill>
              <a:latin typeface="Articulate Extrabold" panose="02000503050000020004" pitchFamily="2" charset="0"/>
            </a:endParaRP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0F08148D-697C-4079-BC38-8BE76AFA8FAC}"/>
              </a:ext>
            </a:extLst>
          </p:cNvPr>
          <p:cNvSpPr txBox="1"/>
          <p:nvPr/>
        </p:nvSpPr>
        <p:spPr>
          <a:xfrm>
            <a:off x="7493440" y="5323998"/>
            <a:ext cx="640541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br>
              <a:rPr lang="en-US" sz="2400" dirty="0">
                <a:latin typeface="Articulate Extrabold" panose="02000503050000020004" pitchFamily="2" charset="0"/>
              </a:rPr>
            </a:br>
            <a:r>
              <a:rPr lang="en-US" sz="2400" dirty="0">
                <a:latin typeface="Articulate Extrabold" panose="02000503050000020004" pitchFamily="2" charset="0"/>
              </a:rPr>
              <a:t>Ketika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ticulate Extrabold" panose="02000503050000020004" pitchFamily="2" charset="0"/>
              </a:rPr>
              <a:t>KOMITMEN</a:t>
            </a:r>
            <a:r>
              <a:rPr lang="en-US" sz="2400" dirty="0">
                <a:latin typeface="Articulate Extrabold" panose="02000503050000020004" pitchFamily="2" charset="0"/>
              </a:rPr>
              <a:t> </a:t>
            </a:r>
            <a:r>
              <a:rPr lang="en-US" sz="2400" dirty="0" err="1">
                <a:latin typeface="Articulate Extrabold" panose="02000503050000020004" pitchFamily="2" charset="0"/>
              </a:rPr>
              <a:t>kita</a:t>
            </a:r>
            <a:r>
              <a:rPr lang="en-US" sz="2400" dirty="0">
                <a:latin typeface="Articulate Extrabold" panose="02000503050000020004" pitchFamily="2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ticulate Extrabold" panose="02000503050000020004" pitchFamily="2" charset="0"/>
              </a:rPr>
              <a:t>LAKUKAN</a:t>
            </a: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A4985D1A-BA00-4064-9DE8-7DD4FF9BB77B}"/>
              </a:ext>
            </a:extLst>
          </p:cNvPr>
          <p:cNvSpPr txBox="1"/>
          <p:nvPr/>
        </p:nvSpPr>
        <p:spPr>
          <a:xfrm>
            <a:off x="7467600" y="6286500"/>
            <a:ext cx="8103041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ticulate Extrabold" panose="02000503050000020004" pitchFamily="2" charset="0"/>
              </a:rPr>
              <a:t>KOMITMEN</a:t>
            </a:r>
            <a:r>
              <a:rPr lang="en-US" sz="2400" dirty="0">
                <a:latin typeface="Articulate Extrabold" panose="02000503050000020004" pitchFamily="2" charset="0"/>
              </a:rPr>
              <a:t> </a:t>
            </a:r>
            <a:r>
              <a:rPr lang="en-US" sz="2400" dirty="0" err="1">
                <a:latin typeface="Articulate Extrabold" panose="02000503050000020004" pitchFamily="2" charset="0"/>
              </a:rPr>
              <a:t>berubah</a:t>
            </a:r>
            <a:r>
              <a:rPr lang="en-US" sz="2400" dirty="0">
                <a:latin typeface="Articulate Extrabold" panose="02000503050000020004" pitchFamily="2" charset="0"/>
              </a:rPr>
              <a:t> </a:t>
            </a:r>
            <a:r>
              <a:rPr lang="en-US" sz="2400" dirty="0" err="1">
                <a:latin typeface="Articulate Extrabold" panose="02000503050000020004" pitchFamily="2" charset="0"/>
              </a:rPr>
              <a:t>lagi</a:t>
            </a:r>
            <a:r>
              <a:rPr lang="en-US" sz="2400" dirty="0">
                <a:latin typeface="Articulate Extrabold" panose="02000503050000020004" pitchFamily="2" charset="0"/>
              </a:rPr>
              <a:t> </a:t>
            </a:r>
            <a:r>
              <a:rPr lang="en-US" sz="2400" dirty="0" err="1">
                <a:latin typeface="Articulate Extrabold" panose="02000503050000020004" pitchFamily="2" charset="0"/>
              </a:rPr>
              <a:t>menjadi</a:t>
            </a:r>
            <a:r>
              <a:rPr lang="en-US" sz="2400" dirty="0">
                <a:latin typeface="Articulate Extrabold" panose="02000503050000020004" pitchFamily="2" charset="0"/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ticulate Extrabold" panose="02000503050000020004" pitchFamily="2" charset="0"/>
              </a:rPr>
              <a:t>KENYATAAN</a:t>
            </a: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4EAD3D63-2F9C-4AE0-B6A9-7AD3A22A7233}"/>
              </a:ext>
            </a:extLst>
          </p:cNvPr>
          <p:cNvSpPr txBox="1"/>
          <p:nvPr/>
        </p:nvSpPr>
        <p:spPr>
          <a:xfrm>
            <a:off x="7467599" y="7166401"/>
            <a:ext cx="8103041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Articulate Extrabold" panose="02000503050000020004" pitchFamily="2" charset="0"/>
              </a:rPr>
              <a:t>YUK PRAKTEK </a:t>
            </a:r>
          </a:p>
        </p:txBody>
      </p:sp>
    </p:spTree>
    <p:extLst>
      <p:ext uri="{BB962C8B-B14F-4D97-AF65-F5344CB8AC3E}">
        <p14:creationId xmlns:p14="http://schemas.microsoft.com/office/powerpoint/2010/main" val="113731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6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6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6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6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6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6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6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6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6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6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6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">
            <a:extLst>
              <a:ext uri="{FF2B5EF4-FFF2-40B4-BE49-F238E27FC236}">
                <a16:creationId xmlns:a16="http://schemas.microsoft.com/office/drawing/2014/main" id="{DF41490E-315A-44C4-8DF6-1C7C3C2FEB21}"/>
              </a:ext>
            </a:extLst>
          </p:cNvPr>
          <p:cNvGrpSpPr>
            <a:grpSpLocks noChangeAspect="1"/>
          </p:cNvGrpSpPr>
          <p:nvPr/>
        </p:nvGrpSpPr>
        <p:grpSpPr>
          <a:xfrm>
            <a:off x="15401333" y="4474337"/>
            <a:ext cx="1868249" cy="1829479"/>
            <a:chOff x="-72390" y="7620"/>
            <a:chExt cx="6487160" cy="6352540"/>
          </a:xfrm>
        </p:grpSpPr>
        <p:sp>
          <p:nvSpPr>
            <p:cNvPr id="23" name="Freeform 3">
              <a:extLst>
                <a:ext uri="{FF2B5EF4-FFF2-40B4-BE49-F238E27FC236}">
                  <a16:creationId xmlns:a16="http://schemas.microsoft.com/office/drawing/2014/main" id="{CC19624A-8010-48E1-A3A2-9CECF92E0585}"/>
                </a:ext>
              </a:extLst>
            </p:cNvPr>
            <p:cNvSpPr/>
            <p:nvPr/>
          </p:nvSpPr>
          <p:spPr>
            <a:xfrm>
              <a:off x="-72390" y="7620"/>
              <a:ext cx="6487160" cy="6352540"/>
            </a:xfrm>
            <a:custGeom>
              <a:avLst/>
              <a:gdLst/>
              <a:ahLst/>
              <a:cxnLst/>
              <a:rect l="l" t="t" r="r" b="b"/>
              <a:pathLst>
                <a:path w="6487160" h="6352540">
                  <a:moveTo>
                    <a:pt x="6322060" y="3176270"/>
                  </a:moveTo>
                  <a:cubicBezTo>
                    <a:pt x="6322060" y="2844800"/>
                    <a:pt x="6487160" y="2493010"/>
                    <a:pt x="6385560" y="2194560"/>
                  </a:cubicBezTo>
                  <a:cubicBezTo>
                    <a:pt x="6281420" y="1884680"/>
                    <a:pt x="5928360" y="1694180"/>
                    <a:pt x="5734050" y="1436370"/>
                  </a:cubicBezTo>
                  <a:cubicBezTo>
                    <a:pt x="5537200" y="1176020"/>
                    <a:pt x="5455920" y="796290"/>
                    <a:pt x="5185410" y="607060"/>
                  </a:cubicBezTo>
                  <a:cubicBezTo>
                    <a:pt x="4917440" y="420370"/>
                    <a:pt x="4517390" y="462280"/>
                    <a:pt x="4196080" y="360680"/>
                  </a:cubicBezTo>
                  <a:cubicBezTo>
                    <a:pt x="3884930" y="264160"/>
                    <a:pt x="3589020" y="0"/>
                    <a:pt x="3244850" y="0"/>
                  </a:cubicBezTo>
                  <a:cubicBezTo>
                    <a:pt x="2900680" y="0"/>
                    <a:pt x="2603500" y="262890"/>
                    <a:pt x="2293620" y="360680"/>
                  </a:cubicBezTo>
                  <a:cubicBezTo>
                    <a:pt x="1972310" y="461010"/>
                    <a:pt x="1570990" y="419100"/>
                    <a:pt x="1303020" y="607060"/>
                  </a:cubicBezTo>
                  <a:cubicBezTo>
                    <a:pt x="1032510" y="796290"/>
                    <a:pt x="951230" y="1176020"/>
                    <a:pt x="754380" y="1436370"/>
                  </a:cubicBezTo>
                  <a:cubicBezTo>
                    <a:pt x="558800" y="1694180"/>
                    <a:pt x="207010" y="1884680"/>
                    <a:pt x="101600" y="2194560"/>
                  </a:cubicBezTo>
                  <a:cubicBezTo>
                    <a:pt x="1270" y="2493010"/>
                    <a:pt x="165100" y="2844800"/>
                    <a:pt x="165100" y="3176270"/>
                  </a:cubicBezTo>
                  <a:cubicBezTo>
                    <a:pt x="165100" y="3507740"/>
                    <a:pt x="0" y="3859530"/>
                    <a:pt x="101600" y="4157980"/>
                  </a:cubicBezTo>
                  <a:cubicBezTo>
                    <a:pt x="205740" y="4467860"/>
                    <a:pt x="558800" y="4658360"/>
                    <a:pt x="753110" y="4916170"/>
                  </a:cubicBezTo>
                  <a:cubicBezTo>
                    <a:pt x="949960" y="5176520"/>
                    <a:pt x="1031240" y="5556250"/>
                    <a:pt x="1301750" y="5745480"/>
                  </a:cubicBezTo>
                  <a:cubicBezTo>
                    <a:pt x="1569720" y="5933440"/>
                    <a:pt x="1969770" y="5891530"/>
                    <a:pt x="2292350" y="5991860"/>
                  </a:cubicBezTo>
                  <a:cubicBezTo>
                    <a:pt x="2603500" y="6088380"/>
                    <a:pt x="2899410" y="6352540"/>
                    <a:pt x="3243580" y="6352540"/>
                  </a:cubicBezTo>
                  <a:cubicBezTo>
                    <a:pt x="3587750" y="6352540"/>
                    <a:pt x="3884930" y="6089650"/>
                    <a:pt x="4194810" y="5991860"/>
                  </a:cubicBezTo>
                  <a:cubicBezTo>
                    <a:pt x="4516120" y="5891530"/>
                    <a:pt x="4917440" y="5933440"/>
                    <a:pt x="5185410" y="5745480"/>
                  </a:cubicBezTo>
                  <a:cubicBezTo>
                    <a:pt x="5455920" y="5556250"/>
                    <a:pt x="5537200" y="5176520"/>
                    <a:pt x="5734050" y="4916170"/>
                  </a:cubicBezTo>
                  <a:cubicBezTo>
                    <a:pt x="5929630" y="4658360"/>
                    <a:pt x="6281420" y="4467860"/>
                    <a:pt x="6385560" y="4157980"/>
                  </a:cubicBezTo>
                  <a:cubicBezTo>
                    <a:pt x="6487160" y="3858260"/>
                    <a:pt x="6322060" y="3506470"/>
                    <a:pt x="6322060" y="3176270"/>
                  </a:cubicBezTo>
                  <a:close/>
                </a:path>
              </a:pathLst>
            </a:custGeom>
            <a:solidFill>
              <a:srgbClr val="FFBCA6"/>
            </a:solidFill>
          </p:spPr>
        </p:sp>
      </p:grpSp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556267" y="4429941"/>
            <a:ext cx="4714609" cy="4616772"/>
            <a:chOff x="-72390" y="7620"/>
            <a:chExt cx="6487160" cy="6352540"/>
          </a:xfrm>
        </p:grpSpPr>
        <p:sp>
          <p:nvSpPr>
            <p:cNvPr id="3" name="Freeform 3"/>
            <p:cNvSpPr/>
            <p:nvPr/>
          </p:nvSpPr>
          <p:spPr>
            <a:xfrm>
              <a:off x="-72390" y="7620"/>
              <a:ext cx="6487160" cy="6352540"/>
            </a:xfrm>
            <a:custGeom>
              <a:avLst/>
              <a:gdLst/>
              <a:ahLst/>
              <a:cxnLst/>
              <a:rect l="l" t="t" r="r" b="b"/>
              <a:pathLst>
                <a:path w="6487160" h="6352540">
                  <a:moveTo>
                    <a:pt x="6322060" y="3176270"/>
                  </a:moveTo>
                  <a:cubicBezTo>
                    <a:pt x="6322060" y="2844800"/>
                    <a:pt x="6487160" y="2493010"/>
                    <a:pt x="6385560" y="2194560"/>
                  </a:cubicBezTo>
                  <a:cubicBezTo>
                    <a:pt x="6281420" y="1884680"/>
                    <a:pt x="5928360" y="1694180"/>
                    <a:pt x="5734050" y="1436370"/>
                  </a:cubicBezTo>
                  <a:cubicBezTo>
                    <a:pt x="5537200" y="1176020"/>
                    <a:pt x="5455920" y="796290"/>
                    <a:pt x="5185410" y="607060"/>
                  </a:cubicBezTo>
                  <a:cubicBezTo>
                    <a:pt x="4917440" y="420370"/>
                    <a:pt x="4517390" y="462280"/>
                    <a:pt x="4196080" y="360680"/>
                  </a:cubicBezTo>
                  <a:cubicBezTo>
                    <a:pt x="3884930" y="264160"/>
                    <a:pt x="3589020" y="0"/>
                    <a:pt x="3244850" y="0"/>
                  </a:cubicBezTo>
                  <a:cubicBezTo>
                    <a:pt x="2900680" y="0"/>
                    <a:pt x="2603500" y="262890"/>
                    <a:pt x="2293620" y="360680"/>
                  </a:cubicBezTo>
                  <a:cubicBezTo>
                    <a:pt x="1972310" y="461010"/>
                    <a:pt x="1570990" y="419100"/>
                    <a:pt x="1303020" y="607060"/>
                  </a:cubicBezTo>
                  <a:cubicBezTo>
                    <a:pt x="1032510" y="796290"/>
                    <a:pt x="951230" y="1176020"/>
                    <a:pt x="754380" y="1436370"/>
                  </a:cubicBezTo>
                  <a:cubicBezTo>
                    <a:pt x="558800" y="1694180"/>
                    <a:pt x="207010" y="1884680"/>
                    <a:pt x="101600" y="2194560"/>
                  </a:cubicBezTo>
                  <a:cubicBezTo>
                    <a:pt x="1270" y="2493010"/>
                    <a:pt x="165100" y="2844800"/>
                    <a:pt x="165100" y="3176270"/>
                  </a:cubicBezTo>
                  <a:cubicBezTo>
                    <a:pt x="165100" y="3507740"/>
                    <a:pt x="0" y="3859530"/>
                    <a:pt x="101600" y="4157980"/>
                  </a:cubicBezTo>
                  <a:cubicBezTo>
                    <a:pt x="205740" y="4467860"/>
                    <a:pt x="558800" y="4658360"/>
                    <a:pt x="753110" y="4916170"/>
                  </a:cubicBezTo>
                  <a:cubicBezTo>
                    <a:pt x="949960" y="5176520"/>
                    <a:pt x="1031240" y="5556250"/>
                    <a:pt x="1301750" y="5745480"/>
                  </a:cubicBezTo>
                  <a:cubicBezTo>
                    <a:pt x="1569720" y="5933440"/>
                    <a:pt x="1969770" y="5891530"/>
                    <a:pt x="2292350" y="5991860"/>
                  </a:cubicBezTo>
                  <a:cubicBezTo>
                    <a:pt x="2603500" y="6088380"/>
                    <a:pt x="2899410" y="6352540"/>
                    <a:pt x="3243580" y="6352540"/>
                  </a:cubicBezTo>
                  <a:cubicBezTo>
                    <a:pt x="3587750" y="6352540"/>
                    <a:pt x="3884930" y="6089650"/>
                    <a:pt x="4194810" y="5991860"/>
                  </a:cubicBezTo>
                  <a:cubicBezTo>
                    <a:pt x="4516120" y="5891530"/>
                    <a:pt x="4917440" y="5933440"/>
                    <a:pt x="5185410" y="5745480"/>
                  </a:cubicBezTo>
                  <a:cubicBezTo>
                    <a:pt x="5455920" y="5556250"/>
                    <a:pt x="5537200" y="5176520"/>
                    <a:pt x="5734050" y="4916170"/>
                  </a:cubicBezTo>
                  <a:cubicBezTo>
                    <a:pt x="5929630" y="4658360"/>
                    <a:pt x="6281420" y="4467860"/>
                    <a:pt x="6385560" y="4157980"/>
                  </a:cubicBezTo>
                  <a:cubicBezTo>
                    <a:pt x="6487160" y="3858260"/>
                    <a:pt x="6322060" y="3506470"/>
                    <a:pt x="6322060" y="3176270"/>
                  </a:cubicBezTo>
                  <a:close/>
                </a:path>
              </a:pathLst>
            </a:custGeom>
            <a:solidFill>
              <a:srgbClr val="FFBCA6"/>
            </a:solidFill>
          </p:spPr>
        </p:sp>
      </p:grpSp>
      <p:grpSp>
        <p:nvGrpSpPr>
          <p:cNvPr id="12" name="Group 2">
            <a:extLst>
              <a:ext uri="{FF2B5EF4-FFF2-40B4-BE49-F238E27FC236}">
                <a16:creationId xmlns:a16="http://schemas.microsoft.com/office/drawing/2014/main" id="{F27F8E10-157F-4794-9AF4-14015B4383C2}"/>
              </a:ext>
            </a:extLst>
          </p:cNvPr>
          <p:cNvGrpSpPr>
            <a:grpSpLocks noChangeAspect="1"/>
          </p:cNvGrpSpPr>
          <p:nvPr/>
        </p:nvGrpSpPr>
        <p:grpSpPr>
          <a:xfrm>
            <a:off x="4812521" y="2094603"/>
            <a:ext cx="2463245" cy="2412128"/>
            <a:chOff x="-72390" y="7620"/>
            <a:chExt cx="6487160" cy="6352540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420D7E89-A71F-4ABF-917D-63D326617767}"/>
                </a:ext>
              </a:extLst>
            </p:cNvPr>
            <p:cNvSpPr/>
            <p:nvPr/>
          </p:nvSpPr>
          <p:spPr>
            <a:xfrm>
              <a:off x="-72390" y="7620"/>
              <a:ext cx="6487160" cy="6352540"/>
            </a:xfrm>
            <a:custGeom>
              <a:avLst/>
              <a:gdLst/>
              <a:ahLst/>
              <a:cxnLst/>
              <a:rect l="l" t="t" r="r" b="b"/>
              <a:pathLst>
                <a:path w="6487160" h="6352540">
                  <a:moveTo>
                    <a:pt x="6322060" y="3176270"/>
                  </a:moveTo>
                  <a:cubicBezTo>
                    <a:pt x="6322060" y="2844800"/>
                    <a:pt x="6487160" y="2493010"/>
                    <a:pt x="6385560" y="2194560"/>
                  </a:cubicBezTo>
                  <a:cubicBezTo>
                    <a:pt x="6281420" y="1884680"/>
                    <a:pt x="5928360" y="1694180"/>
                    <a:pt x="5734050" y="1436370"/>
                  </a:cubicBezTo>
                  <a:cubicBezTo>
                    <a:pt x="5537200" y="1176020"/>
                    <a:pt x="5455920" y="796290"/>
                    <a:pt x="5185410" y="607060"/>
                  </a:cubicBezTo>
                  <a:cubicBezTo>
                    <a:pt x="4917440" y="420370"/>
                    <a:pt x="4517390" y="462280"/>
                    <a:pt x="4196080" y="360680"/>
                  </a:cubicBezTo>
                  <a:cubicBezTo>
                    <a:pt x="3884930" y="264160"/>
                    <a:pt x="3589020" y="0"/>
                    <a:pt x="3244850" y="0"/>
                  </a:cubicBezTo>
                  <a:cubicBezTo>
                    <a:pt x="2900680" y="0"/>
                    <a:pt x="2603500" y="262890"/>
                    <a:pt x="2293620" y="360680"/>
                  </a:cubicBezTo>
                  <a:cubicBezTo>
                    <a:pt x="1972310" y="461010"/>
                    <a:pt x="1570990" y="419100"/>
                    <a:pt x="1303020" y="607060"/>
                  </a:cubicBezTo>
                  <a:cubicBezTo>
                    <a:pt x="1032510" y="796290"/>
                    <a:pt x="951230" y="1176020"/>
                    <a:pt x="754380" y="1436370"/>
                  </a:cubicBezTo>
                  <a:cubicBezTo>
                    <a:pt x="558800" y="1694180"/>
                    <a:pt x="207010" y="1884680"/>
                    <a:pt x="101600" y="2194560"/>
                  </a:cubicBezTo>
                  <a:cubicBezTo>
                    <a:pt x="1270" y="2493010"/>
                    <a:pt x="165100" y="2844800"/>
                    <a:pt x="165100" y="3176270"/>
                  </a:cubicBezTo>
                  <a:cubicBezTo>
                    <a:pt x="165100" y="3507740"/>
                    <a:pt x="0" y="3859530"/>
                    <a:pt x="101600" y="4157980"/>
                  </a:cubicBezTo>
                  <a:cubicBezTo>
                    <a:pt x="205740" y="4467860"/>
                    <a:pt x="558800" y="4658360"/>
                    <a:pt x="753110" y="4916170"/>
                  </a:cubicBezTo>
                  <a:cubicBezTo>
                    <a:pt x="949960" y="5176520"/>
                    <a:pt x="1031240" y="5556250"/>
                    <a:pt x="1301750" y="5745480"/>
                  </a:cubicBezTo>
                  <a:cubicBezTo>
                    <a:pt x="1569720" y="5933440"/>
                    <a:pt x="1969770" y="5891530"/>
                    <a:pt x="2292350" y="5991860"/>
                  </a:cubicBezTo>
                  <a:cubicBezTo>
                    <a:pt x="2603500" y="6088380"/>
                    <a:pt x="2899410" y="6352540"/>
                    <a:pt x="3243580" y="6352540"/>
                  </a:cubicBezTo>
                  <a:cubicBezTo>
                    <a:pt x="3587750" y="6352540"/>
                    <a:pt x="3884930" y="6089650"/>
                    <a:pt x="4194810" y="5991860"/>
                  </a:cubicBezTo>
                  <a:cubicBezTo>
                    <a:pt x="4516120" y="5891530"/>
                    <a:pt x="4917440" y="5933440"/>
                    <a:pt x="5185410" y="5745480"/>
                  </a:cubicBezTo>
                  <a:cubicBezTo>
                    <a:pt x="5455920" y="5556250"/>
                    <a:pt x="5537200" y="5176520"/>
                    <a:pt x="5734050" y="4916170"/>
                  </a:cubicBezTo>
                  <a:cubicBezTo>
                    <a:pt x="5929630" y="4658360"/>
                    <a:pt x="6281420" y="4467860"/>
                    <a:pt x="6385560" y="4157980"/>
                  </a:cubicBezTo>
                  <a:cubicBezTo>
                    <a:pt x="6487160" y="3858260"/>
                    <a:pt x="6322060" y="3506470"/>
                    <a:pt x="6322060" y="3176270"/>
                  </a:cubicBezTo>
                  <a:close/>
                </a:path>
              </a:pathLst>
            </a:custGeom>
            <a:solidFill>
              <a:srgbClr val="FFBCA6"/>
            </a:solidFill>
          </p:spPr>
        </p:sp>
      </p:grpSp>
      <p:pic>
        <p:nvPicPr>
          <p:cNvPr id="11" name="Picture 6">
            <a:extLst>
              <a:ext uri="{FF2B5EF4-FFF2-40B4-BE49-F238E27FC236}">
                <a16:creationId xmlns:a16="http://schemas.microsoft.com/office/drawing/2014/main" id="{2C3390FA-72C2-4910-A910-BD8DF1B8C4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44" r="28697" b="4392"/>
          <a:stretch/>
        </p:blipFill>
        <p:spPr>
          <a:xfrm>
            <a:off x="2057400" y="-647700"/>
            <a:ext cx="5742601" cy="9957397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0" y="8096250"/>
            <a:ext cx="18288000" cy="219075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25ABC511-4AD8-480C-8CFA-2A2B3FACB97A}"/>
              </a:ext>
            </a:extLst>
          </p:cNvPr>
          <p:cNvSpPr txBox="1"/>
          <p:nvPr/>
        </p:nvSpPr>
        <p:spPr>
          <a:xfrm>
            <a:off x="7648658" y="2400300"/>
            <a:ext cx="10087809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 err="1">
                <a:latin typeface="Articulate" panose="02000503040000020004" pitchFamily="2" charset="0"/>
              </a:rPr>
              <a:t>Karya</a:t>
            </a:r>
            <a:r>
              <a:rPr lang="en-US" sz="2800" b="1" dirty="0">
                <a:latin typeface="Articulate" panose="02000503040000020004" pitchFamily="2" charset="0"/>
              </a:rPr>
              <a:t> yang </a:t>
            </a:r>
            <a:r>
              <a:rPr lang="en-US" sz="2800" b="1" dirty="0">
                <a:solidFill>
                  <a:srgbClr val="C00000"/>
                </a:solidFill>
                <a:latin typeface="Articulate" panose="02000503040000020004" pitchFamily="2" charset="0"/>
              </a:rPr>
              <a:t>BAIK</a:t>
            </a:r>
            <a:r>
              <a:rPr lang="en-US" sz="2800" b="1" dirty="0">
                <a:latin typeface="Articulate" panose="02000503040000020004" pitchFamily="2" charset="0"/>
              </a:rPr>
              <a:t> = </a:t>
            </a:r>
            <a:r>
              <a:rPr lang="en-US" sz="2800" b="1" dirty="0">
                <a:solidFill>
                  <a:srgbClr val="C00000"/>
                </a:solidFill>
                <a:latin typeface="Articulate" panose="02000503040000020004" pitchFamily="2" charset="0"/>
              </a:rPr>
              <a:t>ABSTRAK</a:t>
            </a:r>
            <a:r>
              <a:rPr lang="en-US" sz="2800" b="1" dirty="0">
                <a:latin typeface="Articulate" panose="02000503040000020004" pitchFamily="2" charset="0"/>
              </a:rPr>
              <a:t> </a:t>
            </a:r>
            <a:r>
              <a:rPr lang="en-US" sz="2800" b="1" dirty="0" err="1">
                <a:latin typeface="Articulate" panose="02000503040000020004" pitchFamily="2" charset="0"/>
              </a:rPr>
              <a:t>ke</a:t>
            </a:r>
            <a:r>
              <a:rPr lang="en-US" sz="2800" b="1" dirty="0">
                <a:latin typeface="Articulate" panose="02000503040000020004" pitchFamily="2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Articulate" panose="02000503040000020004" pitchFamily="2" charset="0"/>
              </a:rPr>
              <a:t>KONKRET</a:t>
            </a:r>
            <a:r>
              <a:rPr lang="en-US" sz="2800" b="1" dirty="0">
                <a:latin typeface="Articulate" panose="02000503040000020004" pitchFamily="2" charset="0"/>
              </a:rPr>
              <a:t> </a:t>
            </a:r>
          </a:p>
        </p:txBody>
      </p:sp>
      <p:sp>
        <p:nvSpPr>
          <p:cNvPr id="24" name="TextBox 9">
            <a:extLst>
              <a:ext uri="{FF2B5EF4-FFF2-40B4-BE49-F238E27FC236}">
                <a16:creationId xmlns:a16="http://schemas.microsoft.com/office/drawing/2014/main" id="{9DCE179E-81A0-4DCC-9741-A9EE4AC0C518}"/>
              </a:ext>
            </a:extLst>
          </p:cNvPr>
          <p:cNvSpPr txBox="1"/>
          <p:nvPr/>
        </p:nvSpPr>
        <p:spPr>
          <a:xfrm>
            <a:off x="4381501" y="7124700"/>
            <a:ext cx="8343899" cy="1315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0170"/>
              </a:lnSpc>
            </a:pPr>
            <a:r>
              <a:rPr lang="en-US" sz="9600" dirty="0">
                <a:solidFill>
                  <a:schemeClr val="bg1"/>
                </a:solidFill>
                <a:latin typeface="Articulate Extrabold" panose="02000503050000020004" pitchFamily="2" charset="0"/>
              </a:rPr>
              <a:t>MOTION</a:t>
            </a:r>
          </a:p>
        </p:txBody>
      </p:sp>
      <p:sp>
        <p:nvSpPr>
          <p:cNvPr id="25" name="TextBox 9">
            <a:extLst>
              <a:ext uri="{FF2B5EF4-FFF2-40B4-BE49-F238E27FC236}">
                <a16:creationId xmlns:a16="http://schemas.microsoft.com/office/drawing/2014/main" id="{69FEBF34-2B9C-49DE-A2C0-0085E67F8ACE}"/>
              </a:ext>
            </a:extLst>
          </p:cNvPr>
          <p:cNvSpPr txBox="1"/>
          <p:nvPr/>
        </p:nvSpPr>
        <p:spPr>
          <a:xfrm>
            <a:off x="11095892" y="7734300"/>
            <a:ext cx="6343823" cy="12134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0170"/>
              </a:lnSpc>
            </a:pPr>
            <a:r>
              <a:rPr lang="en-US" sz="7200" dirty="0">
                <a:solidFill>
                  <a:srgbClr val="FFE1D7"/>
                </a:solidFill>
                <a:latin typeface="Articulate Extrabold" panose="02000503050000020004" pitchFamily="2" charset="0"/>
              </a:rPr>
              <a:t>GRAPHICS</a:t>
            </a:r>
          </a:p>
        </p:txBody>
      </p:sp>
      <p:sp>
        <p:nvSpPr>
          <p:cNvPr id="27" name="TextBox 9">
            <a:extLst>
              <a:ext uri="{FF2B5EF4-FFF2-40B4-BE49-F238E27FC236}">
                <a16:creationId xmlns:a16="http://schemas.microsoft.com/office/drawing/2014/main" id="{4AFDB6A8-A2EB-4BED-BCD4-817AB5F8FE45}"/>
              </a:ext>
            </a:extLst>
          </p:cNvPr>
          <p:cNvSpPr txBox="1"/>
          <p:nvPr/>
        </p:nvSpPr>
        <p:spPr>
          <a:xfrm>
            <a:off x="7648657" y="3036698"/>
            <a:ext cx="10087809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 err="1">
                <a:latin typeface="Articulate" panose="02000503040000020004" pitchFamily="2" charset="0"/>
              </a:rPr>
              <a:t>Buatlah</a:t>
            </a:r>
            <a:r>
              <a:rPr lang="en-US" sz="2800" b="1" dirty="0">
                <a:latin typeface="Articulate" panose="02000503040000020004" pitchFamily="2" charset="0"/>
              </a:rPr>
              <a:t> </a:t>
            </a:r>
            <a:r>
              <a:rPr lang="en-US" sz="2800" b="1" dirty="0" err="1">
                <a:latin typeface="Articulate" panose="02000503040000020004" pitchFamily="2" charset="0"/>
              </a:rPr>
              <a:t>karya</a:t>
            </a:r>
            <a:r>
              <a:rPr lang="en-US" sz="2800" b="1" dirty="0">
                <a:latin typeface="Articulate" panose="02000503040000020004" pitchFamily="2" charset="0"/>
              </a:rPr>
              <a:t> </a:t>
            </a:r>
            <a:r>
              <a:rPr lang="en-US" sz="2800" b="1" dirty="0" err="1">
                <a:latin typeface="Articulate" panose="02000503040000020004" pitchFamily="2" charset="0"/>
              </a:rPr>
              <a:t>berdasarkan</a:t>
            </a:r>
            <a:r>
              <a:rPr lang="en-US" sz="2800" b="1" dirty="0">
                <a:latin typeface="Articulate" panose="02000503040000020004" pitchFamily="2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Articulate" panose="02000503040000020004" pitchFamily="2" charset="0"/>
              </a:rPr>
              <a:t>ANALISIS</a:t>
            </a:r>
            <a:r>
              <a:rPr lang="en-US" sz="2800" b="1" dirty="0">
                <a:latin typeface="Articulate" panose="02000503040000020004" pitchFamily="2" charset="0"/>
              </a:rPr>
              <a:t> </a:t>
            </a:r>
            <a:r>
              <a:rPr lang="en-US" sz="2800" b="1" dirty="0" err="1">
                <a:latin typeface="Articulate" panose="02000503040000020004" pitchFamily="2" charset="0"/>
              </a:rPr>
              <a:t>kebutuhan</a:t>
            </a:r>
            <a:r>
              <a:rPr lang="en-US" sz="2800" b="1" dirty="0">
                <a:latin typeface="Articulate" panose="02000503040000020004" pitchFamily="2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Articulate" panose="02000503040000020004" pitchFamily="2" charset="0"/>
              </a:rPr>
              <a:t>SISWA</a:t>
            </a:r>
          </a:p>
        </p:txBody>
      </p:sp>
      <p:sp>
        <p:nvSpPr>
          <p:cNvPr id="28" name="TextBox 9">
            <a:extLst>
              <a:ext uri="{FF2B5EF4-FFF2-40B4-BE49-F238E27FC236}">
                <a16:creationId xmlns:a16="http://schemas.microsoft.com/office/drawing/2014/main" id="{4AB9FA90-2F46-4E24-B5BA-1F68DD2798D4}"/>
              </a:ext>
            </a:extLst>
          </p:cNvPr>
          <p:cNvSpPr txBox="1"/>
          <p:nvPr/>
        </p:nvSpPr>
        <p:spPr>
          <a:xfrm>
            <a:off x="7648657" y="3672629"/>
            <a:ext cx="10087809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 err="1">
                <a:latin typeface="Articulate" panose="02000503040000020004" pitchFamily="2" charset="0"/>
              </a:rPr>
              <a:t>Buatlah</a:t>
            </a:r>
            <a:r>
              <a:rPr lang="en-US" sz="2800" b="1" dirty="0">
                <a:latin typeface="Articulate" panose="02000503040000020004" pitchFamily="2" charset="0"/>
              </a:rPr>
              <a:t> </a:t>
            </a:r>
            <a:r>
              <a:rPr lang="en-US" sz="2800" b="1" dirty="0" err="1">
                <a:latin typeface="Articulate" panose="02000503040000020004" pitchFamily="2" charset="0"/>
              </a:rPr>
              <a:t>karya</a:t>
            </a:r>
            <a:r>
              <a:rPr lang="en-US" sz="2800" b="1" dirty="0">
                <a:latin typeface="Articulate" panose="02000503040000020004" pitchFamily="2" charset="0"/>
              </a:rPr>
              <a:t> </a:t>
            </a:r>
            <a:r>
              <a:rPr lang="en-US" sz="2800" b="1" dirty="0" err="1">
                <a:latin typeface="Articulate" panose="02000503040000020004" pitchFamily="2" charset="0"/>
              </a:rPr>
              <a:t>sebaik</a:t>
            </a:r>
            <a:r>
              <a:rPr lang="en-US" sz="2800" b="1" dirty="0">
                <a:latin typeface="Articulate" panose="02000503040000020004" pitchFamily="2" charset="0"/>
              </a:rPr>
              <a:t> </a:t>
            </a:r>
            <a:r>
              <a:rPr lang="en-US" sz="2800" b="1" dirty="0" err="1">
                <a:latin typeface="Articulate" panose="02000503040000020004" pitchFamily="2" charset="0"/>
              </a:rPr>
              <a:t>mungkin</a:t>
            </a:r>
            <a:r>
              <a:rPr lang="en-US" sz="2800" b="1" dirty="0">
                <a:latin typeface="Articulate" panose="02000503040000020004" pitchFamily="2" charset="0"/>
              </a:rPr>
              <a:t> (</a:t>
            </a:r>
            <a:r>
              <a:rPr lang="en-US" sz="2800" b="1" dirty="0">
                <a:solidFill>
                  <a:srgbClr val="C00000"/>
                </a:solidFill>
                <a:latin typeface="Articulate" panose="02000503040000020004" pitchFamily="2" charset="0"/>
              </a:rPr>
              <a:t>Pendidikan Indonesia</a:t>
            </a:r>
            <a:r>
              <a:rPr lang="en-US" sz="2800" b="1" dirty="0">
                <a:latin typeface="Articulate" panose="02000503040000020004" pitchFamily="2" charset="0"/>
              </a:rPr>
              <a:t>)</a:t>
            </a:r>
          </a:p>
        </p:txBody>
      </p:sp>
      <p:sp>
        <p:nvSpPr>
          <p:cNvPr id="29" name="TextBox 9">
            <a:extLst>
              <a:ext uri="{FF2B5EF4-FFF2-40B4-BE49-F238E27FC236}">
                <a16:creationId xmlns:a16="http://schemas.microsoft.com/office/drawing/2014/main" id="{FE6A60CB-2BBA-43AB-884E-5A94F9896084}"/>
              </a:ext>
            </a:extLst>
          </p:cNvPr>
          <p:cNvSpPr txBox="1"/>
          <p:nvPr/>
        </p:nvSpPr>
        <p:spPr>
          <a:xfrm>
            <a:off x="7648657" y="4308560"/>
            <a:ext cx="10087809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 err="1">
                <a:latin typeface="Articulate" panose="02000503040000020004" pitchFamily="2" charset="0"/>
              </a:rPr>
              <a:t>Buatlah</a:t>
            </a:r>
            <a:r>
              <a:rPr lang="en-US" sz="2800" b="1" dirty="0">
                <a:latin typeface="Articulate" panose="02000503040000020004" pitchFamily="2" charset="0"/>
              </a:rPr>
              <a:t> </a:t>
            </a:r>
            <a:r>
              <a:rPr lang="en-US" sz="2800" b="1" dirty="0" err="1">
                <a:latin typeface="Articulate" panose="02000503040000020004" pitchFamily="2" charset="0"/>
              </a:rPr>
              <a:t>karya</a:t>
            </a:r>
            <a:r>
              <a:rPr lang="en-US" sz="2800" b="1" dirty="0">
                <a:latin typeface="Articulate" panose="02000503040000020004" pitchFamily="2" charset="0"/>
              </a:rPr>
              <a:t> yang </a:t>
            </a:r>
            <a:r>
              <a:rPr lang="en-US" sz="2800" b="1" dirty="0">
                <a:solidFill>
                  <a:srgbClr val="C00000"/>
                </a:solidFill>
                <a:latin typeface="Articulate" panose="02000503040000020004" pitchFamily="2" charset="0"/>
              </a:rPr>
              <a:t>UNIK</a:t>
            </a:r>
            <a:r>
              <a:rPr lang="en-US" sz="2800" b="1" dirty="0">
                <a:latin typeface="Articulate" panose="02000503040000020004" pitchFamily="2" charset="0"/>
              </a:rPr>
              <a:t> (</a:t>
            </a:r>
            <a:r>
              <a:rPr lang="en-US" sz="2800" b="1" dirty="0" err="1">
                <a:latin typeface="Articulate" panose="02000503040000020004" pitchFamily="2" charset="0"/>
              </a:rPr>
              <a:t>sesuai</a:t>
            </a:r>
            <a:r>
              <a:rPr lang="en-US" sz="2800" b="1" dirty="0">
                <a:latin typeface="Articulate" panose="02000503040000020004" pitchFamily="2" charset="0"/>
              </a:rPr>
              <a:t> </a:t>
            </a:r>
            <a:r>
              <a:rPr lang="en-US" sz="2800" b="1" dirty="0" err="1">
                <a:latin typeface="Articulate" panose="02000503040000020004" pitchFamily="2" charset="0"/>
              </a:rPr>
              <a:t>karakteristik</a:t>
            </a:r>
            <a:r>
              <a:rPr lang="en-US" sz="2800" b="1" dirty="0">
                <a:latin typeface="Articulate" panose="02000503040000020004" pitchFamily="2" charset="0"/>
              </a:rPr>
              <a:t>)</a:t>
            </a:r>
          </a:p>
        </p:txBody>
      </p:sp>
      <p:sp>
        <p:nvSpPr>
          <p:cNvPr id="30" name="TextBox 9">
            <a:extLst>
              <a:ext uri="{FF2B5EF4-FFF2-40B4-BE49-F238E27FC236}">
                <a16:creationId xmlns:a16="http://schemas.microsoft.com/office/drawing/2014/main" id="{6DC0BCD8-3FD0-48DD-AAA0-1275ADB8C12B}"/>
              </a:ext>
            </a:extLst>
          </p:cNvPr>
          <p:cNvSpPr txBox="1"/>
          <p:nvPr/>
        </p:nvSpPr>
        <p:spPr>
          <a:xfrm>
            <a:off x="7648656" y="4930849"/>
            <a:ext cx="10087809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 err="1">
                <a:latin typeface="Articulate" panose="02000503040000020004" pitchFamily="2" charset="0"/>
              </a:rPr>
              <a:t>Jangan</a:t>
            </a:r>
            <a:r>
              <a:rPr lang="en-US" sz="2800" b="1" dirty="0">
                <a:latin typeface="Articulate" panose="02000503040000020004" pitchFamily="2" charset="0"/>
              </a:rPr>
              <a:t> </a:t>
            </a:r>
            <a:r>
              <a:rPr lang="en-US" sz="2800" b="1" dirty="0" err="1">
                <a:latin typeface="Articulate" panose="02000503040000020004" pitchFamily="2" charset="0"/>
              </a:rPr>
              <a:t>mepet</a:t>
            </a:r>
            <a:r>
              <a:rPr lang="en-US" sz="2800" b="1" dirty="0">
                <a:latin typeface="Articulate" panose="02000503040000020004" pitchFamily="2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Articulate" panose="02000503040000020004" pitchFamily="2" charset="0"/>
              </a:rPr>
              <a:t>DEADLINE</a:t>
            </a:r>
            <a:r>
              <a:rPr lang="en-US" sz="2800" b="1" dirty="0">
                <a:latin typeface="Articulate" panose="02000503040000020004" pitchFamily="2" charset="0"/>
              </a:rPr>
              <a:t> (</a:t>
            </a:r>
            <a:r>
              <a:rPr lang="en-US" sz="2800" b="1" dirty="0" err="1">
                <a:latin typeface="Articulate" panose="02000503040000020004" pitchFamily="2" charset="0"/>
              </a:rPr>
              <a:t>harus</a:t>
            </a:r>
            <a:r>
              <a:rPr lang="en-US" sz="2800" b="1" dirty="0">
                <a:latin typeface="Articulate" panose="02000503040000020004" pitchFamily="2" charset="0"/>
              </a:rPr>
              <a:t> </a:t>
            </a:r>
            <a:r>
              <a:rPr lang="en-US" sz="2800" b="1" dirty="0" err="1">
                <a:latin typeface="Articulate" panose="02000503040000020004" pitchFamily="2" charset="0"/>
              </a:rPr>
              <a:t>dicoba-coba</a:t>
            </a:r>
            <a:r>
              <a:rPr lang="en-US" sz="2800" b="1" dirty="0">
                <a:latin typeface="Articulate" panose="02000503040000020004" pitchFamily="2" charset="0"/>
              </a:rPr>
              <a:t> </a:t>
            </a:r>
            <a:r>
              <a:rPr lang="en-US" sz="2800" b="1" dirty="0" err="1">
                <a:latin typeface="Articulate" panose="02000503040000020004" pitchFamily="2" charset="0"/>
              </a:rPr>
              <a:t>dulu</a:t>
            </a:r>
            <a:r>
              <a:rPr lang="en-US" sz="2800" b="1" dirty="0">
                <a:latin typeface="Articulate" panose="02000503040000020004" pitchFamily="2" charset="0"/>
              </a:rPr>
              <a:t>)</a:t>
            </a:r>
          </a:p>
        </p:txBody>
      </p:sp>
      <p:sp>
        <p:nvSpPr>
          <p:cNvPr id="31" name="TextBox 9">
            <a:extLst>
              <a:ext uri="{FF2B5EF4-FFF2-40B4-BE49-F238E27FC236}">
                <a16:creationId xmlns:a16="http://schemas.microsoft.com/office/drawing/2014/main" id="{F0CAAF2E-CEE3-4BDC-AA26-F4235294D63F}"/>
              </a:ext>
            </a:extLst>
          </p:cNvPr>
          <p:cNvSpPr txBox="1"/>
          <p:nvPr/>
        </p:nvSpPr>
        <p:spPr>
          <a:xfrm>
            <a:off x="7648656" y="5552645"/>
            <a:ext cx="10087809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 err="1">
                <a:latin typeface="Articulate" panose="02000503040000020004" pitchFamily="2" charset="0"/>
              </a:rPr>
              <a:t>Karya</a:t>
            </a:r>
            <a:r>
              <a:rPr lang="en-US" sz="2800" b="1" dirty="0">
                <a:latin typeface="Articulate" panose="02000503040000020004" pitchFamily="2" charset="0"/>
              </a:rPr>
              <a:t> yang </a:t>
            </a:r>
            <a:r>
              <a:rPr lang="en-US" sz="2800" b="1" dirty="0">
                <a:solidFill>
                  <a:srgbClr val="C00000"/>
                </a:solidFill>
                <a:latin typeface="Articulate" panose="02000503040000020004" pitchFamily="2" charset="0"/>
              </a:rPr>
              <a:t>BAGUS</a:t>
            </a:r>
            <a:r>
              <a:rPr lang="en-US" sz="2800" b="1" dirty="0">
                <a:latin typeface="Articulate" panose="02000503040000020004" pitchFamily="2" charset="0"/>
              </a:rPr>
              <a:t> </a:t>
            </a:r>
            <a:r>
              <a:rPr lang="en-US" sz="2800" b="1" dirty="0" err="1">
                <a:latin typeface="Articulate" panose="02000503040000020004" pitchFamily="2" charset="0"/>
              </a:rPr>
              <a:t>adalah</a:t>
            </a:r>
            <a:r>
              <a:rPr lang="en-US" sz="2800" b="1" dirty="0">
                <a:latin typeface="Articulate" panose="02000503040000020004" pitchFamily="2" charset="0"/>
              </a:rPr>
              <a:t> </a:t>
            </a:r>
            <a:r>
              <a:rPr lang="en-US" sz="2800" b="1" dirty="0" err="1">
                <a:latin typeface="Articulate" panose="02000503040000020004" pitchFamily="2" charset="0"/>
              </a:rPr>
              <a:t>karya</a:t>
            </a:r>
            <a:r>
              <a:rPr lang="en-US" sz="2800" b="1" dirty="0">
                <a:latin typeface="Articulate" panose="02000503040000020004" pitchFamily="2" charset="0"/>
              </a:rPr>
              <a:t> yang </a:t>
            </a:r>
            <a:r>
              <a:rPr lang="en-US" sz="2800" b="1" dirty="0">
                <a:solidFill>
                  <a:srgbClr val="C00000"/>
                </a:solidFill>
                <a:latin typeface="Articulate" panose="02000503040000020004" pitchFamily="2" charset="0"/>
              </a:rPr>
              <a:t>JADI</a:t>
            </a:r>
          </a:p>
        </p:txBody>
      </p:sp>
      <p:sp>
        <p:nvSpPr>
          <p:cNvPr id="32" name="TextBox 9">
            <a:extLst>
              <a:ext uri="{FF2B5EF4-FFF2-40B4-BE49-F238E27FC236}">
                <a16:creationId xmlns:a16="http://schemas.microsoft.com/office/drawing/2014/main" id="{46649436-D17B-4E1C-8B02-CD1481E2F199}"/>
              </a:ext>
            </a:extLst>
          </p:cNvPr>
          <p:cNvSpPr txBox="1"/>
          <p:nvPr/>
        </p:nvSpPr>
        <p:spPr>
          <a:xfrm>
            <a:off x="7641729" y="6175782"/>
            <a:ext cx="10087809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 err="1">
                <a:latin typeface="Articulate" panose="02000503040000020004" pitchFamily="2" charset="0"/>
              </a:rPr>
              <a:t>Dapat</a:t>
            </a:r>
            <a:r>
              <a:rPr lang="en-US" sz="2800" b="1" dirty="0">
                <a:latin typeface="Articulate" panose="02000503040000020004" pitchFamily="2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Articulate" panose="02000503040000020004" pitchFamily="2" charset="0"/>
              </a:rPr>
              <a:t>KRITIK</a:t>
            </a:r>
            <a:r>
              <a:rPr lang="en-US" sz="2800" b="1" dirty="0">
                <a:latin typeface="Articulate" panose="02000503040000020004" pitchFamily="2" charset="0"/>
              </a:rPr>
              <a:t> dan </a:t>
            </a:r>
            <a:r>
              <a:rPr lang="en-US" sz="2800" b="1" dirty="0">
                <a:solidFill>
                  <a:srgbClr val="C00000"/>
                </a:solidFill>
                <a:latin typeface="Articulate" panose="02000503040000020004" pitchFamily="2" charset="0"/>
              </a:rPr>
              <a:t>SARAN</a:t>
            </a:r>
            <a:r>
              <a:rPr lang="en-US" sz="2800" b="1" dirty="0">
                <a:latin typeface="Articulate" panose="02000503040000020004" pitchFamily="2" charset="0"/>
              </a:rPr>
              <a:t> </a:t>
            </a:r>
            <a:r>
              <a:rPr lang="en-US" sz="2800" b="1" dirty="0" err="1">
                <a:latin typeface="Articulate" panose="02000503040000020004" pitchFamily="2" charset="0"/>
              </a:rPr>
              <a:t>dari</a:t>
            </a:r>
            <a:r>
              <a:rPr lang="en-US" sz="2800" b="1" dirty="0">
                <a:latin typeface="Articulate" panose="02000503040000020004" pitchFamily="2" charset="0"/>
              </a:rPr>
              <a:t> para </a:t>
            </a:r>
            <a:r>
              <a:rPr lang="en-US" sz="2800" b="1" dirty="0">
                <a:solidFill>
                  <a:srgbClr val="C00000"/>
                </a:solidFill>
                <a:latin typeface="Articulate" panose="02000503040000020004" pitchFamily="2" charset="0"/>
              </a:rPr>
              <a:t>JURI (AHLI)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E9827B0-BE11-493F-96B8-CB11395FC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874" y="877198"/>
            <a:ext cx="3204249" cy="131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49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6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2750589" y="-814557"/>
            <a:ext cx="13034201" cy="8701257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0" y="6650320"/>
            <a:ext cx="18288000" cy="4869132"/>
          </a:xfrm>
          <a:prstGeom prst="rect">
            <a:avLst/>
          </a:prstGeom>
          <a:solidFill>
            <a:srgbClr val="FF9675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682892" y="2947449"/>
            <a:ext cx="657434" cy="65743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667652" y="4821184"/>
            <a:ext cx="627503" cy="6275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667652" y="5826105"/>
            <a:ext cx="627503" cy="58736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679588" y="3872999"/>
            <a:ext cx="645499" cy="645499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782093" y="7013442"/>
            <a:ext cx="16979659" cy="3273558"/>
            <a:chOff x="0" y="0"/>
            <a:chExt cx="22639546" cy="4364744"/>
          </a:xfrm>
        </p:grpSpPr>
        <p:sp>
          <p:nvSpPr>
            <p:cNvPr id="10" name="TextBox 10"/>
            <p:cNvSpPr txBox="1"/>
            <p:nvPr/>
          </p:nvSpPr>
          <p:spPr>
            <a:xfrm>
              <a:off x="0" y="2396244"/>
              <a:ext cx="22639546" cy="1968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3000" dirty="0">
                  <a:solidFill>
                    <a:srgbClr val="FFFFFF"/>
                  </a:solidFill>
                  <a:latin typeface="Articulate Extrabold" panose="02000503050000020004" pitchFamily="2" charset="0"/>
                </a:rPr>
                <a:t>JANGAN TERUS BERPIKIR APA YANG BISA ORANG LAIN BERIKAN UNTUK KITA,</a:t>
              </a:r>
            </a:p>
            <a:p>
              <a:pPr algn="ctr">
                <a:lnSpc>
                  <a:spcPts val="3900"/>
                </a:lnSpc>
              </a:pPr>
              <a:r>
                <a:rPr lang="en-US" sz="3000" dirty="0">
                  <a:solidFill>
                    <a:srgbClr val="FFFFFF"/>
                  </a:solidFill>
                  <a:latin typeface="Articulate Extrabold" panose="02000503050000020004" pitchFamily="2" charset="0"/>
                </a:rPr>
                <a:t>NAMUN MULAILAH BERPIKIR APA YANG BISA KITA BERIKAN UNTUK ORANG LAIN. </a:t>
              </a:r>
            </a:p>
            <a:p>
              <a:pPr algn="ctr">
                <a:lnSpc>
                  <a:spcPts val="3900"/>
                </a:lnSpc>
              </a:pPr>
              <a:endParaRPr lang="en-US" sz="3000" dirty="0">
                <a:solidFill>
                  <a:srgbClr val="FFFFFF"/>
                </a:solidFill>
                <a:latin typeface="HK Grotesk Medium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22639546" cy="1838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800"/>
                </a:lnSpc>
              </a:pPr>
              <a:r>
                <a:rPr lang="en-US" sz="9000" dirty="0">
                  <a:solidFill>
                    <a:srgbClr val="FFFFFF"/>
                  </a:solidFill>
                  <a:latin typeface="Articulate Extrabold" panose="02000503050000020004" pitchFamily="2" charset="0"/>
                </a:rPr>
                <a:t>TERIMA KASIH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7524604" y="3044854"/>
            <a:ext cx="3494635" cy="560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32"/>
              </a:lnSpc>
            </a:pPr>
            <a:r>
              <a:rPr lang="en-US" sz="3237" dirty="0">
                <a:solidFill>
                  <a:srgbClr val="2B3340"/>
                </a:solidFill>
                <a:latin typeface="HK Grotesk Pro Medium"/>
              </a:rPr>
              <a:t>081231092013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509364" y="3877089"/>
            <a:ext cx="3936152" cy="641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04"/>
              </a:lnSpc>
            </a:pPr>
            <a:r>
              <a:rPr lang="en-US" sz="3646">
                <a:solidFill>
                  <a:srgbClr val="2B3340"/>
                </a:solidFill>
                <a:latin typeface="HK Grotesk Pro Medium"/>
              </a:rPr>
              <a:t>suryakartono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524604" y="4871540"/>
            <a:ext cx="3494635" cy="560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32"/>
              </a:lnSpc>
            </a:pPr>
            <a:r>
              <a:rPr lang="en-US" sz="3237" dirty="0">
                <a:solidFill>
                  <a:srgbClr val="2B3340"/>
                </a:solidFill>
                <a:latin typeface="HK Grotesk Pro Medium"/>
              </a:rPr>
              <a:t>ndandut87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539844" y="5843223"/>
            <a:ext cx="6367725" cy="555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47"/>
              </a:lnSpc>
            </a:pPr>
            <a:r>
              <a:rPr lang="en-US" sz="3248" dirty="0">
                <a:solidFill>
                  <a:srgbClr val="2B3340"/>
                </a:solidFill>
                <a:latin typeface="HK Grotesk Pro Medium"/>
              </a:rPr>
              <a:t>surya </a:t>
            </a:r>
            <a:r>
              <a:rPr lang="en-US" sz="3248" dirty="0" err="1">
                <a:solidFill>
                  <a:srgbClr val="2B3340"/>
                </a:solidFill>
                <a:latin typeface="HK Grotesk Pro Medium"/>
              </a:rPr>
              <a:t>arif</a:t>
            </a:r>
            <a:r>
              <a:rPr lang="en-US" sz="3248" dirty="0">
                <a:solidFill>
                  <a:srgbClr val="2B3340"/>
                </a:solidFill>
                <a:latin typeface="HK Grotesk Pro Medium"/>
              </a:rPr>
              <a:t> </a:t>
            </a:r>
            <a:r>
              <a:rPr lang="en-US" sz="3248" dirty="0" err="1">
                <a:solidFill>
                  <a:srgbClr val="2B3340"/>
                </a:solidFill>
                <a:latin typeface="HK Grotesk Pro Medium"/>
              </a:rPr>
              <a:t>kartono</a:t>
            </a:r>
            <a:r>
              <a:rPr lang="en-US" sz="3248" dirty="0">
                <a:solidFill>
                  <a:srgbClr val="2B3340"/>
                </a:solidFill>
                <a:latin typeface="HK Grotesk Pro Medium"/>
              </a:rPr>
              <a:t> </a:t>
            </a:r>
            <a:r>
              <a:rPr lang="en-US" sz="3248" dirty="0" err="1">
                <a:solidFill>
                  <a:srgbClr val="2B3340"/>
                </a:solidFill>
                <a:latin typeface="HK Grotesk Pro Medium"/>
              </a:rPr>
              <a:t>ndandut</a:t>
            </a:r>
            <a:endParaRPr lang="en-US" sz="3248" dirty="0">
              <a:solidFill>
                <a:srgbClr val="2B3340"/>
              </a:solidFill>
              <a:latin typeface="HK Grotesk Pro Medium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7F9BC97-2AE4-4D65-A050-88D20545F3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163800" y="190500"/>
            <a:ext cx="2976041" cy="122542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">
            <a:extLst>
              <a:ext uri="{FF2B5EF4-FFF2-40B4-BE49-F238E27FC236}">
                <a16:creationId xmlns:a16="http://schemas.microsoft.com/office/drawing/2014/main" id="{DF41490E-315A-44C4-8DF6-1C7C3C2FEB21}"/>
              </a:ext>
            </a:extLst>
          </p:cNvPr>
          <p:cNvGrpSpPr>
            <a:grpSpLocks noChangeAspect="1"/>
          </p:cNvGrpSpPr>
          <p:nvPr/>
        </p:nvGrpSpPr>
        <p:grpSpPr>
          <a:xfrm>
            <a:off x="15296475" y="4046228"/>
            <a:ext cx="1868249" cy="1829479"/>
            <a:chOff x="-72390" y="7620"/>
            <a:chExt cx="6487160" cy="6352540"/>
          </a:xfrm>
        </p:grpSpPr>
        <p:sp>
          <p:nvSpPr>
            <p:cNvPr id="23" name="Freeform 3">
              <a:extLst>
                <a:ext uri="{FF2B5EF4-FFF2-40B4-BE49-F238E27FC236}">
                  <a16:creationId xmlns:a16="http://schemas.microsoft.com/office/drawing/2014/main" id="{CC19624A-8010-48E1-A3A2-9CECF92E0585}"/>
                </a:ext>
              </a:extLst>
            </p:cNvPr>
            <p:cNvSpPr/>
            <p:nvPr/>
          </p:nvSpPr>
          <p:spPr>
            <a:xfrm>
              <a:off x="-72390" y="7620"/>
              <a:ext cx="6487160" cy="6352540"/>
            </a:xfrm>
            <a:custGeom>
              <a:avLst/>
              <a:gdLst/>
              <a:ahLst/>
              <a:cxnLst/>
              <a:rect l="l" t="t" r="r" b="b"/>
              <a:pathLst>
                <a:path w="6487160" h="6352540">
                  <a:moveTo>
                    <a:pt x="6322060" y="3176270"/>
                  </a:moveTo>
                  <a:cubicBezTo>
                    <a:pt x="6322060" y="2844800"/>
                    <a:pt x="6487160" y="2493010"/>
                    <a:pt x="6385560" y="2194560"/>
                  </a:cubicBezTo>
                  <a:cubicBezTo>
                    <a:pt x="6281420" y="1884680"/>
                    <a:pt x="5928360" y="1694180"/>
                    <a:pt x="5734050" y="1436370"/>
                  </a:cubicBezTo>
                  <a:cubicBezTo>
                    <a:pt x="5537200" y="1176020"/>
                    <a:pt x="5455920" y="796290"/>
                    <a:pt x="5185410" y="607060"/>
                  </a:cubicBezTo>
                  <a:cubicBezTo>
                    <a:pt x="4917440" y="420370"/>
                    <a:pt x="4517390" y="462280"/>
                    <a:pt x="4196080" y="360680"/>
                  </a:cubicBezTo>
                  <a:cubicBezTo>
                    <a:pt x="3884930" y="264160"/>
                    <a:pt x="3589020" y="0"/>
                    <a:pt x="3244850" y="0"/>
                  </a:cubicBezTo>
                  <a:cubicBezTo>
                    <a:pt x="2900680" y="0"/>
                    <a:pt x="2603500" y="262890"/>
                    <a:pt x="2293620" y="360680"/>
                  </a:cubicBezTo>
                  <a:cubicBezTo>
                    <a:pt x="1972310" y="461010"/>
                    <a:pt x="1570990" y="419100"/>
                    <a:pt x="1303020" y="607060"/>
                  </a:cubicBezTo>
                  <a:cubicBezTo>
                    <a:pt x="1032510" y="796290"/>
                    <a:pt x="951230" y="1176020"/>
                    <a:pt x="754380" y="1436370"/>
                  </a:cubicBezTo>
                  <a:cubicBezTo>
                    <a:pt x="558800" y="1694180"/>
                    <a:pt x="207010" y="1884680"/>
                    <a:pt x="101600" y="2194560"/>
                  </a:cubicBezTo>
                  <a:cubicBezTo>
                    <a:pt x="1270" y="2493010"/>
                    <a:pt x="165100" y="2844800"/>
                    <a:pt x="165100" y="3176270"/>
                  </a:cubicBezTo>
                  <a:cubicBezTo>
                    <a:pt x="165100" y="3507740"/>
                    <a:pt x="0" y="3859530"/>
                    <a:pt x="101600" y="4157980"/>
                  </a:cubicBezTo>
                  <a:cubicBezTo>
                    <a:pt x="205740" y="4467860"/>
                    <a:pt x="558800" y="4658360"/>
                    <a:pt x="753110" y="4916170"/>
                  </a:cubicBezTo>
                  <a:cubicBezTo>
                    <a:pt x="949960" y="5176520"/>
                    <a:pt x="1031240" y="5556250"/>
                    <a:pt x="1301750" y="5745480"/>
                  </a:cubicBezTo>
                  <a:cubicBezTo>
                    <a:pt x="1569720" y="5933440"/>
                    <a:pt x="1969770" y="5891530"/>
                    <a:pt x="2292350" y="5991860"/>
                  </a:cubicBezTo>
                  <a:cubicBezTo>
                    <a:pt x="2603500" y="6088380"/>
                    <a:pt x="2899410" y="6352540"/>
                    <a:pt x="3243580" y="6352540"/>
                  </a:cubicBezTo>
                  <a:cubicBezTo>
                    <a:pt x="3587750" y="6352540"/>
                    <a:pt x="3884930" y="6089650"/>
                    <a:pt x="4194810" y="5991860"/>
                  </a:cubicBezTo>
                  <a:cubicBezTo>
                    <a:pt x="4516120" y="5891530"/>
                    <a:pt x="4917440" y="5933440"/>
                    <a:pt x="5185410" y="5745480"/>
                  </a:cubicBezTo>
                  <a:cubicBezTo>
                    <a:pt x="5455920" y="5556250"/>
                    <a:pt x="5537200" y="5176520"/>
                    <a:pt x="5734050" y="4916170"/>
                  </a:cubicBezTo>
                  <a:cubicBezTo>
                    <a:pt x="5929630" y="4658360"/>
                    <a:pt x="6281420" y="4467860"/>
                    <a:pt x="6385560" y="4157980"/>
                  </a:cubicBezTo>
                  <a:cubicBezTo>
                    <a:pt x="6487160" y="3858260"/>
                    <a:pt x="6322060" y="3506470"/>
                    <a:pt x="6322060" y="3176270"/>
                  </a:cubicBezTo>
                  <a:close/>
                </a:path>
              </a:pathLst>
            </a:custGeom>
            <a:solidFill>
              <a:srgbClr val="FFBCA6"/>
            </a:solidFill>
          </p:spPr>
        </p:sp>
      </p:grpSp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556267" y="4429941"/>
            <a:ext cx="4714609" cy="4616772"/>
            <a:chOff x="-72390" y="7620"/>
            <a:chExt cx="6487160" cy="6352540"/>
          </a:xfrm>
        </p:grpSpPr>
        <p:sp>
          <p:nvSpPr>
            <p:cNvPr id="3" name="Freeform 3"/>
            <p:cNvSpPr/>
            <p:nvPr/>
          </p:nvSpPr>
          <p:spPr>
            <a:xfrm>
              <a:off x="-72390" y="7620"/>
              <a:ext cx="6487160" cy="6352540"/>
            </a:xfrm>
            <a:custGeom>
              <a:avLst/>
              <a:gdLst/>
              <a:ahLst/>
              <a:cxnLst/>
              <a:rect l="l" t="t" r="r" b="b"/>
              <a:pathLst>
                <a:path w="6487160" h="6352540">
                  <a:moveTo>
                    <a:pt x="6322060" y="3176270"/>
                  </a:moveTo>
                  <a:cubicBezTo>
                    <a:pt x="6322060" y="2844800"/>
                    <a:pt x="6487160" y="2493010"/>
                    <a:pt x="6385560" y="2194560"/>
                  </a:cubicBezTo>
                  <a:cubicBezTo>
                    <a:pt x="6281420" y="1884680"/>
                    <a:pt x="5928360" y="1694180"/>
                    <a:pt x="5734050" y="1436370"/>
                  </a:cubicBezTo>
                  <a:cubicBezTo>
                    <a:pt x="5537200" y="1176020"/>
                    <a:pt x="5455920" y="796290"/>
                    <a:pt x="5185410" y="607060"/>
                  </a:cubicBezTo>
                  <a:cubicBezTo>
                    <a:pt x="4917440" y="420370"/>
                    <a:pt x="4517390" y="462280"/>
                    <a:pt x="4196080" y="360680"/>
                  </a:cubicBezTo>
                  <a:cubicBezTo>
                    <a:pt x="3884930" y="264160"/>
                    <a:pt x="3589020" y="0"/>
                    <a:pt x="3244850" y="0"/>
                  </a:cubicBezTo>
                  <a:cubicBezTo>
                    <a:pt x="2900680" y="0"/>
                    <a:pt x="2603500" y="262890"/>
                    <a:pt x="2293620" y="360680"/>
                  </a:cubicBezTo>
                  <a:cubicBezTo>
                    <a:pt x="1972310" y="461010"/>
                    <a:pt x="1570990" y="419100"/>
                    <a:pt x="1303020" y="607060"/>
                  </a:cubicBezTo>
                  <a:cubicBezTo>
                    <a:pt x="1032510" y="796290"/>
                    <a:pt x="951230" y="1176020"/>
                    <a:pt x="754380" y="1436370"/>
                  </a:cubicBezTo>
                  <a:cubicBezTo>
                    <a:pt x="558800" y="1694180"/>
                    <a:pt x="207010" y="1884680"/>
                    <a:pt x="101600" y="2194560"/>
                  </a:cubicBezTo>
                  <a:cubicBezTo>
                    <a:pt x="1270" y="2493010"/>
                    <a:pt x="165100" y="2844800"/>
                    <a:pt x="165100" y="3176270"/>
                  </a:cubicBezTo>
                  <a:cubicBezTo>
                    <a:pt x="165100" y="3507740"/>
                    <a:pt x="0" y="3859530"/>
                    <a:pt x="101600" y="4157980"/>
                  </a:cubicBezTo>
                  <a:cubicBezTo>
                    <a:pt x="205740" y="4467860"/>
                    <a:pt x="558800" y="4658360"/>
                    <a:pt x="753110" y="4916170"/>
                  </a:cubicBezTo>
                  <a:cubicBezTo>
                    <a:pt x="949960" y="5176520"/>
                    <a:pt x="1031240" y="5556250"/>
                    <a:pt x="1301750" y="5745480"/>
                  </a:cubicBezTo>
                  <a:cubicBezTo>
                    <a:pt x="1569720" y="5933440"/>
                    <a:pt x="1969770" y="5891530"/>
                    <a:pt x="2292350" y="5991860"/>
                  </a:cubicBezTo>
                  <a:cubicBezTo>
                    <a:pt x="2603500" y="6088380"/>
                    <a:pt x="2899410" y="6352540"/>
                    <a:pt x="3243580" y="6352540"/>
                  </a:cubicBezTo>
                  <a:cubicBezTo>
                    <a:pt x="3587750" y="6352540"/>
                    <a:pt x="3884930" y="6089650"/>
                    <a:pt x="4194810" y="5991860"/>
                  </a:cubicBezTo>
                  <a:cubicBezTo>
                    <a:pt x="4516120" y="5891530"/>
                    <a:pt x="4917440" y="5933440"/>
                    <a:pt x="5185410" y="5745480"/>
                  </a:cubicBezTo>
                  <a:cubicBezTo>
                    <a:pt x="5455920" y="5556250"/>
                    <a:pt x="5537200" y="5176520"/>
                    <a:pt x="5734050" y="4916170"/>
                  </a:cubicBezTo>
                  <a:cubicBezTo>
                    <a:pt x="5929630" y="4658360"/>
                    <a:pt x="6281420" y="4467860"/>
                    <a:pt x="6385560" y="4157980"/>
                  </a:cubicBezTo>
                  <a:cubicBezTo>
                    <a:pt x="6487160" y="3858260"/>
                    <a:pt x="6322060" y="3506470"/>
                    <a:pt x="6322060" y="3176270"/>
                  </a:cubicBezTo>
                  <a:close/>
                </a:path>
              </a:pathLst>
            </a:custGeom>
            <a:solidFill>
              <a:srgbClr val="FFBCA6"/>
            </a:solidFill>
          </p:spPr>
        </p:sp>
      </p:grpSp>
      <p:grpSp>
        <p:nvGrpSpPr>
          <p:cNvPr id="12" name="Group 2">
            <a:extLst>
              <a:ext uri="{FF2B5EF4-FFF2-40B4-BE49-F238E27FC236}">
                <a16:creationId xmlns:a16="http://schemas.microsoft.com/office/drawing/2014/main" id="{F27F8E10-157F-4794-9AF4-14015B4383C2}"/>
              </a:ext>
            </a:extLst>
          </p:cNvPr>
          <p:cNvGrpSpPr>
            <a:grpSpLocks noChangeAspect="1"/>
          </p:cNvGrpSpPr>
          <p:nvPr/>
        </p:nvGrpSpPr>
        <p:grpSpPr>
          <a:xfrm>
            <a:off x="4812521" y="2094603"/>
            <a:ext cx="2463245" cy="2412128"/>
            <a:chOff x="-72390" y="7620"/>
            <a:chExt cx="6487160" cy="6352540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420D7E89-A71F-4ABF-917D-63D326617767}"/>
                </a:ext>
              </a:extLst>
            </p:cNvPr>
            <p:cNvSpPr/>
            <p:nvPr/>
          </p:nvSpPr>
          <p:spPr>
            <a:xfrm>
              <a:off x="-72390" y="7620"/>
              <a:ext cx="6487160" cy="6352540"/>
            </a:xfrm>
            <a:custGeom>
              <a:avLst/>
              <a:gdLst/>
              <a:ahLst/>
              <a:cxnLst/>
              <a:rect l="l" t="t" r="r" b="b"/>
              <a:pathLst>
                <a:path w="6487160" h="6352540">
                  <a:moveTo>
                    <a:pt x="6322060" y="3176270"/>
                  </a:moveTo>
                  <a:cubicBezTo>
                    <a:pt x="6322060" y="2844800"/>
                    <a:pt x="6487160" y="2493010"/>
                    <a:pt x="6385560" y="2194560"/>
                  </a:cubicBezTo>
                  <a:cubicBezTo>
                    <a:pt x="6281420" y="1884680"/>
                    <a:pt x="5928360" y="1694180"/>
                    <a:pt x="5734050" y="1436370"/>
                  </a:cubicBezTo>
                  <a:cubicBezTo>
                    <a:pt x="5537200" y="1176020"/>
                    <a:pt x="5455920" y="796290"/>
                    <a:pt x="5185410" y="607060"/>
                  </a:cubicBezTo>
                  <a:cubicBezTo>
                    <a:pt x="4917440" y="420370"/>
                    <a:pt x="4517390" y="462280"/>
                    <a:pt x="4196080" y="360680"/>
                  </a:cubicBezTo>
                  <a:cubicBezTo>
                    <a:pt x="3884930" y="264160"/>
                    <a:pt x="3589020" y="0"/>
                    <a:pt x="3244850" y="0"/>
                  </a:cubicBezTo>
                  <a:cubicBezTo>
                    <a:pt x="2900680" y="0"/>
                    <a:pt x="2603500" y="262890"/>
                    <a:pt x="2293620" y="360680"/>
                  </a:cubicBezTo>
                  <a:cubicBezTo>
                    <a:pt x="1972310" y="461010"/>
                    <a:pt x="1570990" y="419100"/>
                    <a:pt x="1303020" y="607060"/>
                  </a:cubicBezTo>
                  <a:cubicBezTo>
                    <a:pt x="1032510" y="796290"/>
                    <a:pt x="951230" y="1176020"/>
                    <a:pt x="754380" y="1436370"/>
                  </a:cubicBezTo>
                  <a:cubicBezTo>
                    <a:pt x="558800" y="1694180"/>
                    <a:pt x="207010" y="1884680"/>
                    <a:pt x="101600" y="2194560"/>
                  </a:cubicBezTo>
                  <a:cubicBezTo>
                    <a:pt x="1270" y="2493010"/>
                    <a:pt x="165100" y="2844800"/>
                    <a:pt x="165100" y="3176270"/>
                  </a:cubicBezTo>
                  <a:cubicBezTo>
                    <a:pt x="165100" y="3507740"/>
                    <a:pt x="0" y="3859530"/>
                    <a:pt x="101600" y="4157980"/>
                  </a:cubicBezTo>
                  <a:cubicBezTo>
                    <a:pt x="205740" y="4467860"/>
                    <a:pt x="558800" y="4658360"/>
                    <a:pt x="753110" y="4916170"/>
                  </a:cubicBezTo>
                  <a:cubicBezTo>
                    <a:pt x="949960" y="5176520"/>
                    <a:pt x="1031240" y="5556250"/>
                    <a:pt x="1301750" y="5745480"/>
                  </a:cubicBezTo>
                  <a:cubicBezTo>
                    <a:pt x="1569720" y="5933440"/>
                    <a:pt x="1969770" y="5891530"/>
                    <a:pt x="2292350" y="5991860"/>
                  </a:cubicBezTo>
                  <a:cubicBezTo>
                    <a:pt x="2603500" y="6088380"/>
                    <a:pt x="2899410" y="6352540"/>
                    <a:pt x="3243580" y="6352540"/>
                  </a:cubicBezTo>
                  <a:cubicBezTo>
                    <a:pt x="3587750" y="6352540"/>
                    <a:pt x="3884930" y="6089650"/>
                    <a:pt x="4194810" y="5991860"/>
                  </a:cubicBezTo>
                  <a:cubicBezTo>
                    <a:pt x="4516120" y="5891530"/>
                    <a:pt x="4917440" y="5933440"/>
                    <a:pt x="5185410" y="5745480"/>
                  </a:cubicBezTo>
                  <a:cubicBezTo>
                    <a:pt x="5455920" y="5556250"/>
                    <a:pt x="5537200" y="5176520"/>
                    <a:pt x="5734050" y="4916170"/>
                  </a:cubicBezTo>
                  <a:cubicBezTo>
                    <a:pt x="5929630" y="4658360"/>
                    <a:pt x="6281420" y="4467860"/>
                    <a:pt x="6385560" y="4157980"/>
                  </a:cubicBezTo>
                  <a:cubicBezTo>
                    <a:pt x="6487160" y="3858260"/>
                    <a:pt x="6322060" y="3506470"/>
                    <a:pt x="6322060" y="3176270"/>
                  </a:cubicBezTo>
                  <a:close/>
                </a:path>
              </a:pathLst>
            </a:custGeom>
            <a:solidFill>
              <a:srgbClr val="FFBCA6"/>
            </a:solidFill>
          </p:spPr>
        </p:sp>
      </p:grpSp>
      <p:pic>
        <p:nvPicPr>
          <p:cNvPr id="11" name="Picture 6">
            <a:extLst>
              <a:ext uri="{FF2B5EF4-FFF2-40B4-BE49-F238E27FC236}">
                <a16:creationId xmlns:a16="http://schemas.microsoft.com/office/drawing/2014/main" id="{2C3390FA-72C2-4910-A910-BD8DF1B8C4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44" r="28697" b="4392"/>
          <a:stretch/>
        </p:blipFill>
        <p:spPr>
          <a:xfrm>
            <a:off x="2057400" y="-647700"/>
            <a:ext cx="5742601" cy="9957397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0" y="8096250"/>
            <a:ext cx="18288000" cy="219075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25ABC511-4AD8-480C-8CFA-2A2B3FACB97A}"/>
              </a:ext>
            </a:extLst>
          </p:cNvPr>
          <p:cNvSpPr txBox="1"/>
          <p:nvPr/>
        </p:nvSpPr>
        <p:spPr>
          <a:xfrm>
            <a:off x="7675781" y="3729807"/>
            <a:ext cx="10087809" cy="11088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170"/>
              </a:lnSpc>
            </a:pPr>
            <a:r>
              <a:rPr lang="en-US" sz="4400" dirty="0">
                <a:latin typeface="Articulate Extrabold" panose="02000503050000020004" pitchFamily="2" charset="0"/>
              </a:rPr>
              <a:t>SURYA ARIF KARTONO, S.PD., M.PD</a:t>
            </a: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275476BB-F7A3-464A-9D4E-01CD5A47DB51}"/>
              </a:ext>
            </a:extLst>
          </p:cNvPr>
          <p:cNvSpPr txBox="1"/>
          <p:nvPr/>
        </p:nvSpPr>
        <p:spPr>
          <a:xfrm>
            <a:off x="7702722" y="4397357"/>
            <a:ext cx="10087809" cy="1087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170"/>
              </a:lnSpc>
            </a:pPr>
            <a:r>
              <a:rPr lang="en-US" sz="2800" dirty="0">
                <a:latin typeface="Articulate" panose="02000503040000020004" pitchFamily="2" charset="0"/>
              </a:rPr>
              <a:t>TRAINER AND CONTENT LEARNING CREATOR</a:t>
            </a: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C7E467AB-ED4A-4A7E-A010-D8195B2F3D40}"/>
              </a:ext>
            </a:extLst>
          </p:cNvPr>
          <p:cNvSpPr txBox="1"/>
          <p:nvPr/>
        </p:nvSpPr>
        <p:spPr>
          <a:xfrm>
            <a:off x="7726168" y="4914900"/>
            <a:ext cx="10087809" cy="1087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170"/>
              </a:lnSpc>
            </a:pPr>
            <a:r>
              <a:rPr lang="en-US" sz="2800" dirty="0">
                <a:latin typeface="Articulate" panose="02000503040000020004" pitchFamily="2" charset="0"/>
              </a:rPr>
              <a:t>PHYSICS TEACHER</a:t>
            </a:r>
          </a:p>
        </p:txBody>
      </p:sp>
      <p:sp>
        <p:nvSpPr>
          <p:cNvPr id="24" name="TextBox 9">
            <a:extLst>
              <a:ext uri="{FF2B5EF4-FFF2-40B4-BE49-F238E27FC236}">
                <a16:creationId xmlns:a16="http://schemas.microsoft.com/office/drawing/2014/main" id="{9DCE179E-81A0-4DCC-9741-A9EE4AC0C518}"/>
              </a:ext>
            </a:extLst>
          </p:cNvPr>
          <p:cNvSpPr txBox="1"/>
          <p:nvPr/>
        </p:nvSpPr>
        <p:spPr>
          <a:xfrm>
            <a:off x="4381501" y="7124700"/>
            <a:ext cx="8343899" cy="1315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0170"/>
              </a:lnSpc>
            </a:pPr>
            <a:r>
              <a:rPr lang="en-US" sz="9600" dirty="0">
                <a:solidFill>
                  <a:schemeClr val="bg1"/>
                </a:solidFill>
                <a:latin typeface="Articulate Extrabold" panose="02000503050000020004" pitchFamily="2" charset="0"/>
              </a:rPr>
              <a:t>MOTION</a:t>
            </a:r>
          </a:p>
        </p:txBody>
      </p:sp>
      <p:sp>
        <p:nvSpPr>
          <p:cNvPr id="25" name="TextBox 9">
            <a:extLst>
              <a:ext uri="{FF2B5EF4-FFF2-40B4-BE49-F238E27FC236}">
                <a16:creationId xmlns:a16="http://schemas.microsoft.com/office/drawing/2014/main" id="{69FEBF34-2B9C-49DE-A2C0-0085E67F8ACE}"/>
              </a:ext>
            </a:extLst>
          </p:cNvPr>
          <p:cNvSpPr txBox="1"/>
          <p:nvPr/>
        </p:nvSpPr>
        <p:spPr>
          <a:xfrm>
            <a:off x="11095892" y="7734300"/>
            <a:ext cx="6343823" cy="12134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0170"/>
              </a:lnSpc>
            </a:pPr>
            <a:r>
              <a:rPr lang="en-US" sz="7200" dirty="0">
                <a:solidFill>
                  <a:srgbClr val="FFE1D7"/>
                </a:solidFill>
                <a:latin typeface="Articulate Extrabold" panose="02000503050000020004" pitchFamily="2" charset="0"/>
              </a:rPr>
              <a:t>GRAPHICS</a:t>
            </a:r>
          </a:p>
        </p:txBody>
      </p:sp>
      <p:pic>
        <p:nvPicPr>
          <p:cNvPr id="1026" name="Picture 2">
            <a:hlinkClick r:id="rId3" action="ppaction://hlinkfile"/>
            <a:extLst>
              <a:ext uri="{FF2B5EF4-FFF2-40B4-BE49-F238E27FC236}">
                <a16:creationId xmlns:a16="http://schemas.microsoft.com/office/drawing/2014/main" id="{262320B0-389C-43E5-BD65-5FA69E4DC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057" y="3104672"/>
            <a:ext cx="951485" cy="90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6633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963856" y="1447313"/>
            <a:ext cx="5928875" cy="5805841"/>
            <a:chOff x="-72390" y="7620"/>
            <a:chExt cx="6487160" cy="6352540"/>
          </a:xfrm>
        </p:grpSpPr>
        <p:sp>
          <p:nvSpPr>
            <p:cNvPr id="3" name="Freeform 3"/>
            <p:cNvSpPr/>
            <p:nvPr/>
          </p:nvSpPr>
          <p:spPr>
            <a:xfrm>
              <a:off x="-72390" y="7620"/>
              <a:ext cx="6487160" cy="6352540"/>
            </a:xfrm>
            <a:custGeom>
              <a:avLst/>
              <a:gdLst/>
              <a:ahLst/>
              <a:cxnLst/>
              <a:rect l="l" t="t" r="r" b="b"/>
              <a:pathLst>
                <a:path w="6487160" h="6352540">
                  <a:moveTo>
                    <a:pt x="6322060" y="3176270"/>
                  </a:moveTo>
                  <a:cubicBezTo>
                    <a:pt x="6322060" y="2844800"/>
                    <a:pt x="6487160" y="2493010"/>
                    <a:pt x="6385560" y="2194560"/>
                  </a:cubicBezTo>
                  <a:cubicBezTo>
                    <a:pt x="6281420" y="1884680"/>
                    <a:pt x="5928360" y="1694180"/>
                    <a:pt x="5734050" y="1436370"/>
                  </a:cubicBezTo>
                  <a:cubicBezTo>
                    <a:pt x="5537200" y="1176020"/>
                    <a:pt x="5455920" y="796290"/>
                    <a:pt x="5185410" y="607060"/>
                  </a:cubicBezTo>
                  <a:cubicBezTo>
                    <a:pt x="4917440" y="420370"/>
                    <a:pt x="4517390" y="462280"/>
                    <a:pt x="4196080" y="360680"/>
                  </a:cubicBezTo>
                  <a:cubicBezTo>
                    <a:pt x="3884930" y="264160"/>
                    <a:pt x="3589020" y="0"/>
                    <a:pt x="3244850" y="0"/>
                  </a:cubicBezTo>
                  <a:cubicBezTo>
                    <a:pt x="2900680" y="0"/>
                    <a:pt x="2603500" y="262890"/>
                    <a:pt x="2293620" y="360680"/>
                  </a:cubicBezTo>
                  <a:cubicBezTo>
                    <a:pt x="1972310" y="461010"/>
                    <a:pt x="1570990" y="419100"/>
                    <a:pt x="1303020" y="607060"/>
                  </a:cubicBezTo>
                  <a:cubicBezTo>
                    <a:pt x="1032510" y="796290"/>
                    <a:pt x="951230" y="1176020"/>
                    <a:pt x="754380" y="1436370"/>
                  </a:cubicBezTo>
                  <a:cubicBezTo>
                    <a:pt x="558800" y="1694180"/>
                    <a:pt x="207010" y="1884680"/>
                    <a:pt x="101600" y="2194560"/>
                  </a:cubicBezTo>
                  <a:cubicBezTo>
                    <a:pt x="1270" y="2493010"/>
                    <a:pt x="165100" y="2844800"/>
                    <a:pt x="165100" y="3176270"/>
                  </a:cubicBezTo>
                  <a:cubicBezTo>
                    <a:pt x="165100" y="3507740"/>
                    <a:pt x="0" y="3859530"/>
                    <a:pt x="101600" y="4157980"/>
                  </a:cubicBezTo>
                  <a:cubicBezTo>
                    <a:pt x="205740" y="4467860"/>
                    <a:pt x="558800" y="4658360"/>
                    <a:pt x="753110" y="4916170"/>
                  </a:cubicBezTo>
                  <a:cubicBezTo>
                    <a:pt x="949960" y="5176520"/>
                    <a:pt x="1031240" y="5556250"/>
                    <a:pt x="1301750" y="5745480"/>
                  </a:cubicBezTo>
                  <a:cubicBezTo>
                    <a:pt x="1569720" y="5933440"/>
                    <a:pt x="1969770" y="5891530"/>
                    <a:pt x="2292350" y="5991860"/>
                  </a:cubicBezTo>
                  <a:cubicBezTo>
                    <a:pt x="2603500" y="6088380"/>
                    <a:pt x="2899410" y="6352540"/>
                    <a:pt x="3243580" y="6352540"/>
                  </a:cubicBezTo>
                  <a:cubicBezTo>
                    <a:pt x="3587750" y="6352540"/>
                    <a:pt x="3884930" y="6089650"/>
                    <a:pt x="4194810" y="5991860"/>
                  </a:cubicBezTo>
                  <a:cubicBezTo>
                    <a:pt x="4516120" y="5891530"/>
                    <a:pt x="4917440" y="5933440"/>
                    <a:pt x="5185410" y="5745480"/>
                  </a:cubicBezTo>
                  <a:cubicBezTo>
                    <a:pt x="5455920" y="5556250"/>
                    <a:pt x="5537200" y="5176520"/>
                    <a:pt x="5734050" y="4916170"/>
                  </a:cubicBezTo>
                  <a:cubicBezTo>
                    <a:pt x="5929630" y="4658360"/>
                    <a:pt x="6281420" y="4467860"/>
                    <a:pt x="6385560" y="4157980"/>
                  </a:cubicBezTo>
                  <a:cubicBezTo>
                    <a:pt x="6487160" y="3858260"/>
                    <a:pt x="6322060" y="3506470"/>
                    <a:pt x="6322060" y="3176270"/>
                  </a:cubicBezTo>
                  <a:close/>
                </a:path>
              </a:pathLst>
            </a:custGeom>
            <a:solidFill>
              <a:srgbClr val="FFE1D7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3635008" y="2977514"/>
            <a:ext cx="7157594" cy="11120553"/>
          </a:xfrm>
          <a:prstGeom prst="rect">
            <a:avLst/>
          </a:prstGeom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F5C41C24-E191-4134-A6D9-D61E1F20DD5E}"/>
              </a:ext>
            </a:extLst>
          </p:cNvPr>
          <p:cNvSpPr txBox="1"/>
          <p:nvPr/>
        </p:nvSpPr>
        <p:spPr>
          <a:xfrm>
            <a:off x="6907322" y="-161192"/>
            <a:ext cx="2341184" cy="11088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170"/>
              </a:lnSpc>
            </a:pPr>
            <a:r>
              <a:rPr lang="en-US" sz="4400" dirty="0" err="1">
                <a:latin typeface="Articulate Extrabold" panose="02000503050000020004" pitchFamily="2" charset="0"/>
              </a:rPr>
              <a:t>Apa</a:t>
            </a:r>
            <a:r>
              <a:rPr lang="en-US" sz="4400" dirty="0">
                <a:latin typeface="Articulate Extrabold" panose="02000503050000020004" pitchFamily="2" charset="0"/>
              </a:rPr>
              <a:t> </a:t>
            </a:r>
            <a:r>
              <a:rPr lang="en-US" sz="4400" dirty="0" err="1">
                <a:latin typeface="Articulate Extrabold" panose="02000503050000020004" pitchFamily="2" charset="0"/>
              </a:rPr>
              <a:t>itu</a:t>
            </a:r>
            <a:endParaRPr lang="en-US" sz="4400" dirty="0">
              <a:latin typeface="Articulate Extrabold" panose="02000503050000020004" pitchFamily="2" charset="0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8BEA1A6B-0F38-4FC7-8C76-439EB49C8FE7}"/>
              </a:ext>
            </a:extLst>
          </p:cNvPr>
          <p:cNvSpPr txBox="1"/>
          <p:nvPr/>
        </p:nvSpPr>
        <p:spPr>
          <a:xfrm>
            <a:off x="6836984" y="793288"/>
            <a:ext cx="5405440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170"/>
              </a:lnSpc>
            </a:pPr>
            <a:r>
              <a:rPr lang="en-US" sz="8800" dirty="0">
                <a:solidFill>
                  <a:srgbClr val="FF9675"/>
                </a:solidFill>
                <a:latin typeface="Articulate Extrabold" panose="02000503050000020004" pitchFamily="2" charset="0"/>
              </a:rPr>
              <a:t>MOTION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B231D0CA-6779-4AD9-98FC-62DBB6789F95}"/>
              </a:ext>
            </a:extLst>
          </p:cNvPr>
          <p:cNvSpPr txBox="1"/>
          <p:nvPr/>
        </p:nvSpPr>
        <p:spPr>
          <a:xfrm>
            <a:off x="6836984" y="1714500"/>
            <a:ext cx="6193216" cy="12134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170"/>
              </a:lnSpc>
            </a:pPr>
            <a:r>
              <a:rPr lang="en-US" sz="7200" dirty="0">
                <a:solidFill>
                  <a:srgbClr val="FF9675"/>
                </a:solidFill>
                <a:latin typeface="Articulate Extrabold" panose="02000503050000020004" pitchFamily="2" charset="0"/>
              </a:rPr>
              <a:t>GRAPHICS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7E6271-B457-411F-82C1-19F8E4986BE1}"/>
              </a:ext>
            </a:extLst>
          </p:cNvPr>
          <p:cNvSpPr txBox="1"/>
          <p:nvPr/>
        </p:nvSpPr>
        <p:spPr>
          <a:xfrm>
            <a:off x="11546616" y="1705050"/>
            <a:ext cx="2366960" cy="1559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170"/>
              </a:lnSpc>
            </a:pPr>
            <a:r>
              <a:rPr lang="en-US" sz="19000" dirty="0">
                <a:latin typeface="Articulate Extrabold" panose="02000503050000020004" pitchFamily="2" charset="0"/>
              </a:rPr>
              <a:t>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2039C03-F65B-489F-81D3-D08819F96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7610" y="6345896"/>
            <a:ext cx="2393011" cy="23300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1947DA9-C1B2-42DD-8A70-132AB5232F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51799" y="3562643"/>
            <a:ext cx="3419266" cy="3424408"/>
          </a:xfrm>
          <a:prstGeom prst="rect">
            <a:avLst/>
          </a:prstGeom>
        </p:spPr>
      </p:pic>
      <p:sp>
        <p:nvSpPr>
          <p:cNvPr id="22" name="AutoShape 4">
            <a:extLst>
              <a:ext uri="{FF2B5EF4-FFF2-40B4-BE49-F238E27FC236}">
                <a16:creationId xmlns:a16="http://schemas.microsoft.com/office/drawing/2014/main" id="{FA6E49D3-1204-4744-A32A-B5FE3B8D60D0}"/>
              </a:ext>
            </a:extLst>
          </p:cNvPr>
          <p:cNvSpPr/>
          <p:nvPr/>
        </p:nvSpPr>
        <p:spPr>
          <a:xfrm>
            <a:off x="0" y="9493712"/>
            <a:ext cx="18288000" cy="793288"/>
          </a:xfrm>
          <a:prstGeom prst="rect">
            <a:avLst/>
          </a:prstGeom>
          <a:solidFill>
            <a:srgbClr val="FFE1D7"/>
          </a:solidFill>
        </p:spPr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5697324" y="519883"/>
            <a:ext cx="6893351" cy="6750302"/>
            <a:chOff x="-72390" y="7620"/>
            <a:chExt cx="6487160" cy="6352540"/>
          </a:xfrm>
        </p:grpSpPr>
        <p:sp>
          <p:nvSpPr>
            <p:cNvPr id="3" name="Freeform 3"/>
            <p:cNvSpPr/>
            <p:nvPr/>
          </p:nvSpPr>
          <p:spPr>
            <a:xfrm>
              <a:off x="-72390" y="7620"/>
              <a:ext cx="6487160" cy="6352540"/>
            </a:xfrm>
            <a:custGeom>
              <a:avLst/>
              <a:gdLst/>
              <a:ahLst/>
              <a:cxnLst/>
              <a:rect l="l" t="t" r="r" b="b"/>
              <a:pathLst>
                <a:path w="6487160" h="6352540">
                  <a:moveTo>
                    <a:pt x="6322060" y="3176270"/>
                  </a:moveTo>
                  <a:cubicBezTo>
                    <a:pt x="6322060" y="2844800"/>
                    <a:pt x="6487160" y="2493010"/>
                    <a:pt x="6385560" y="2194560"/>
                  </a:cubicBezTo>
                  <a:cubicBezTo>
                    <a:pt x="6281420" y="1884680"/>
                    <a:pt x="5928360" y="1694180"/>
                    <a:pt x="5734050" y="1436370"/>
                  </a:cubicBezTo>
                  <a:cubicBezTo>
                    <a:pt x="5537200" y="1176020"/>
                    <a:pt x="5455920" y="796290"/>
                    <a:pt x="5185410" y="607060"/>
                  </a:cubicBezTo>
                  <a:cubicBezTo>
                    <a:pt x="4917440" y="420370"/>
                    <a:pt x="4517390" y="462280"/>
                    <a:pt x="4196080" y="360680"/>
                  </a:cubicBezTo>
                  <a:cubicBezTo>
                    <a:pt x="3884930" y="264160"/>
                    <a:pt x="3589020" y="0"/>
                    <a:pt x="3244850" y="0"/>
                  </a:cubicBezTo>
                  <a:cubicBezTo>
                    <a:pt x="2900680" y="0"/>
                    <a:pt x="2603500" y="262890"/>
                    <a:pt x="2293620" y="360680"/>
                  </a:cubicBezTo>
                  <a:cubicBezTo>
                    <a:pt x="1972310" y="461010"/>
                    <a:pt x="1570990" y="419100"/>
                    <a:pt x="1303020" y="607060"/>
                  </a:cubicBezTo>
                  <a:cubicBezTo>
                    <a:pt x="1032510" y="796290"/>
                    <a:pt x="951230" y="1176020"/>
                    <a:pt x="754380" y="1436370"/>
                  </a:cubicBezTo>
                  <a:cubicBezTo>
                    <a:pt x="558800" y="1694180"/>
                    <a:pt x="207010" y="1884680"/>
                    <a:pt x="101600" y="2194560"/>
                  </a:cubicBezTo>
                  <a:cubicBezTo>
                    <a:pt x="1270" y="2493010"/>
                    <a:pt x="165100" y="2844800"/>
                    <a:pt x="165100" y="3176270"/>
                  </a:cubicBezTo>
                  <a:cubicBezTo>
                    <a:pt x="165100" y="3507740"/>
                    <a:pt x="0" y="3859530"/>
                    <a:pt x="101600" y="4157980"/>
                  </a:cubicBezTo>
                  <a:cubicBezTo>
                    <a:pt x="205740" y="4467860"/>
                    <a:pt x="558800" y="4658360"/>
                    <a:pt x="753110" y="4916170"/>
                  </a:cubicBezTo>
                  <a:cubicBezTo>
                    <a:pt x="949960" y="5176520"/>
                    <a:pt x="1031240" y="5556250"/>
                    <a:pt x="1301750" y="5745480"/>
                  </a:cubicBezTo>
                  <a:cubicBezTo>
                    <a:pt x="1569720" y="5933440"/>
                    <a:pt x="1969770" y="5891530"/>
                    <a:pt x="2292350" y="5991860"/>
                  </a:cubicBezTo>
                  <a:cubicBezTo>
                    <a:pt x="2603500" y="6088380"/>
                    <a:pt x="2899410" y="6352540"/>
                    <a:pt x="3243580" y="6352540"/>
                  </a:cubicBezTo>
                  <a:cubicBezTo>
                    <a:pt x="3587750" y="6352540"/>
                    <a:pt x="3884930" y="6089650"/>
                    <a:pt x="4194810" y="5991860"/>
                  </a:cubicBezTo>
                  <a:cubicBezTo>
                    <a:pt x="4516120" y="5891530"/>
                    <a:pt x="4917440" y="5933440"/>
                    <a:pt x="5185410" y="5745480"/>
                  </a:cubicBezTo>
                  <a:cubicBezTo>
                    <a:pt x="5455920" y="5556250"/>
                    <a:pt x="5537200" y="5176520"/>
                    <a:pt x="5734050" y="4916170"/>
                  </a:cubicBezTo>
                  <a:cubicBezTo>
                    <a:pt x="5929630" y="4658360"/>
                    <a:pt x="6281420" y="4467860"/>
                    <a:pt x="6385560" y="4157980"/>
                  </a:cubicBezTo>
                  <a:cubicBezTo>
                    <a:pt x="6487160" y="3858260"/>
                    <a:pt x="6322060" y="3506470"/>
                    <a:pt x="6322060" y="3176270"/>
                  </a:cubicBezTo>
                  <a:close/>
                </a:path>
              </a:pathLst>
            </a:custGeom>
            <a:solidFill>
              <a:srgbClr val="FFBCA6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0" y="7772400"/>
            <a:ext cx="18288000" cy="25527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TextBox 5"/>
          <p:cNvSpPr txBox="1"/>
          <p:nvPr/>
        </p:nvSpPr>
        <p:spPr>
          <a:xfrm>
            <a:off x="1066800" y="8323349"/>
            <a:ext cx="16230600" cy="1468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ID" sz="3200" dirty="0">
                <a:latin typeface="Articulate Extrabold" panose="02000503050000020004" pitchFamily="2" charset="0"/>
              </a:rPr>
              <a:t>RANGKAIAN GABUNGAN DESAIN-DESAIN YANG BERBASIS MEDIA VISUAL DENGAN MEMASUKAN BERBAGAI ELEMEN DI DALAMNYA, SEPERTI ILUSTRASI, ANIMASI, PHOTOGRAPHY, TYPOGRAPHY DAN VIDEOGRAPHY</a:t>
            </a:r>
            <a:endParaRPr lang="en-US" sz="3000" dirty="0">
              <a:solidFill>
                <a:srgbClr val="2B3340"/>
              </a:solidFill>
              <a:latin typeface="Articulate Extrabold" panose="02000503050000020004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141907" y="2499989"/>
            <a:ext cx="8395799" cy="2780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9"/>
              </a:lnSpc>
            </a:pPr>
            <a:r>
              <a:rPr lang="en-US" sz="9091" dirty="0">
                <a:solidFill>
                  <a:srgbClr val="2B3340"/>
                </a:solidFill>
                <a:latin typeface="Articulate Extrabold" panose="02000503050000020004" pitchFamily="2" charset="0"/>
              </a:rPr>
              <a:t>MOTION </a:t>
            </a:r>
            <a:r>
              <a:rPr lang="en-US" sz="8400" dirty="0">
                <a:solidFill>
                  <a:srgbClr val="2B3340"/>
                </a:solidFill>
                <a:latin typeface="Articulate Extrabold" panose="02000503050000020004" pitchFamily="2" charset="0"/>
              </a:rPr>
              <a:t>GRAPHIC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hlinkClick r:id="rId2" action="ppaction://hlinkfile"/>
            <a:extLst>
              <a:ext uri="{FF2B5EF4-FFF2-40B4-BE49-F238E27FC236}">
                <a16:creationId xmlns:a16="http://schemas.microsoft.com/office/drawing/2014/main" id="{7F8D311A-47AE-4120-9A07-417B3ADE6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93" y="571501"/>
            <a:ext cx="3796632" cy="9144000"/>
          </a:xfrm>
          <a:prstGeom prst="rect">
            <a:avLst/>
          </a:prstGeom>
        </p:spPr>
      </p:pic>
      <p:pic>
        <p:nvPicPr>
          <p:cNvPr id="20" name="Picture 19">
            <a:hlinkClick r:id="rId4" action="ppaction://hlinkfile"/>
            <a:extLst>
              <a:ext uri="{FF2B5EF4-FFF2-40B4-BE49-F238E27FC236}">
                <a16:creationId xmlns:a16="http://schemas.microsoft.com/office/drawing/2014/main" id="{36DAEB1E-DE0F-4989-B83C-49EA736749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3002"/>
          <a:stretch/>
        </p:blipFill>
        <p:spPr>
          <a:xfrm>
            <a:off x="4392915" y="544390"/>
            <a:ext cx="3796632" cy="9135208"/>
          </a:xfrm>
          <a:prstGeom prst="rect">
            <a:avLst/>
          </a:prstGeom>
        </p:spPr>
      </p:pic>
      <p:pic>
        <p:nvPicPr>
          <p:cNvPr id="22" name="Picture 21">
            <a:hlinkClick r:id="rId6" action="ppaction://hlinkfile"/>
            <a:extLst>
              <a:ext uri="{FF2B5EF4-FFF2-40B4-BE49-F238E27FC236}">
                <a16:creationId xmlns:a16="http://schemas.microsoft.com/office/drawing/2014/main" id="{9AE38760-D8EE-4CA5-93EA-D0A2A6B95EE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945" r="30131"/>
          <a:stretch/>
        </p:blipFill>
        <p:spPr>
          <a:xfrm>
            <a:off x="8340970" y="556846"/>
            <a:ext cx="3429000" cy="9135208"/>
          </a:xfrm>
          <a:prstGeom prst="rect">
            <a:avLst/>
          </a:prstGeom>
        </p:spPr>
      </p:pic>
      <p:pic>
        <p:nvPicPr>
          <p:cNvPr id="24" name="Picture 23">
            <a:hlinkClick r:id="rId8" action="ppaction://hlinkfile"/>
            <a:extLst>
              <a:ext uri="{FF2B5EF4-FFF2-40B4-BE49-F238E27FC236}">
                <a16:creationId xmlns:a16="http://schemas.microsoft.com/office/drawing/2014/main" id="{3370C75E-AA84-4492-9166-D157DCD828C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17121"/>
          <a:stretch/>
        </p:blipFill>
        <p:spPr>
          <a:xfrm>
            <a:off x="11946793" y="602272"/>
            <a:ext cx="3217007" cy="9113228"/>
          </a:xfrm>
          <a:prstGeom prst="rect">
            <a:avLst/>
          </a:prstGeom>
        </p:spPr>
      </p:pic>
      <p:pic>
        <p:nvPicPr>
          <p:cNvPr id="26" name="Picture 25">
            <a:hlinkClick r:id="rId10" action="ppaction://hlinkfile"/>
            <a:extLst>
              <a:ext uri="{FF2B5EF4-FFF2-40B4-BE49-F238E27FC236}">
                <a16:creationId xmlns:a16="http://schemas.microsoft.com/office/drawing/2014/main" id="{63B543E0-5EB0-40EE-A515-C2C0F4AA01B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39885"/>
          <a:stretch/>
        </p:blipFill>
        <p:spPr>
          <a:xfrm>
            <a:off x="15288845" y="582490"/>
            <a:ext cx="2770556" cy="909710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4">
            <a:extLst>
              <a:ext uri="{FF2B5EF4-FFF2-40B4-BE49-F238E27FC236}">
                <a16:creationId xmlns:a16="http://schemas.microsoft.com/office/drawing/2014/main" id="{E59FB0ED-DED8-4034-82A5-62B88FE24979}"/>
              </a:ext>
            </a:extLst>
          </p:cNvPr>
          <p:cNvSpPr/>
          <p:nvPr/>
        </p:nvSpPr>
        <p:spPr>
          <a:xfrm>
            <a:off x="7768664" y="0"/>
            <a:ext cx="9580875" cy="8305800"/>
          </a:xfrm>
          <a:prstGeom prst="rect">
            <a:avLst/>
          </a:prstGeom>
          <a:solidFill>
            <a:srgbClr val="FFE1D7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914400" y="1943100"/>
            <a:ext cx="6101693" cy="5975072"/>
            <a:chOff x="-72390" y="7620"/>
            <a:chExt cx="6487160" cy="6352540"/>
          </a:xfrm>
          <a:solidFill>
            <a:srgbClr val="FF9675"/>
          </a:solidFill>
        </p:grpSpPr>
        <p:sp>
          <p:nvSpPr>
            <p:cNvPr id="4" name="Freeform 4"/>
            <p:cNvSpPr/>
            <p:nvPr/>
          </p:nvSpPr>
          <p:spPr>
            <a:xfrm>
              <a:off x="-72390" y="7620"/>
              <a:ext cx="6487160" cy="6352540"/>
            </a:xfrm>
            <a:custGeom>
              <a:avLst/>
              <a:gdLst/>
              <a:ahLst/>
              <a:cxnLst/>
              <a:rect l="l" t="t" r="r" b="b"/>
              <a:pathLst>
                <a:path w="6487160" h="6352540">
                  <a:moveTo>
                    <a:pt x="6322060" y="3176270"/>
                  </a:moveTo>
                  <a:cubicBezTo>
                    <a:pt x="6322060" y="2844800"/>
                    <a:pt x="6487160" y="2493010"/>
                    <a:pt x="6385560" y="2194560"/>
                  </a:cubicBezTo>
                  <a:cubicBezTo>
                    <a:pt x="6281420" y="1884680"/>
                    <a:pt x="5928360" y="1694180"/>
                    <a:pt x="5734050" y="1436370"/>
                  </a:cubicBezTo>
                  <a:cubicBezTo>
                    <a:pt x="5537200" y="1176020"/>
                    <a:pt x="5455920" y="796290"/>
                    <a:pt x="5185410" y="607060"/>
                  </a:cubicBezTo>
                  <a:cubicBezTo>
                    <a:pt x="4917440" y="420370"/>
                    <a:pt x="4517390" y="462280"/>
                    <a:pt x="4196080" y="360680"/>
                  </a:cubicBezTo>
                  <a:cubicBezTo>
                    <a:pt x="3884930" y="264160"/>
                    <a:pt x="3589020" y="0"/>
                    <a:pt x="3244850" y="0"/>
                  </a:cubicBezTo>
                  <a:cubicBezTo>
                    <a:pt x="2900680" y="0"/>
                    <a:pt x="2603500" y="262890"/>
                    <a:pt x="2293620" y="360680"/>
                  </a:cubicBezTo>
                  <a:cubicBezTo>
                    <a:pt x="1972310" y="461010"/>
                    <a:pt x="1570990" y="419100"/>
                    <a:pt x="1303020" y="607060"/>
                  </a:cubicBezTo>
                  <a:cubicBezTo>
                    <a:pt x="1032510" y="796290"/>
                    <a:pt x="951230" y="1176020"/>
                    <a:pt x="754380" y="1436370"/>
                  </a:cubicBezTo>
                  <a:cubicBezTo>
                    <a:pt x="558800" y="1694180"/>
                    <a:pt x="207010" y="1884680"/>
                    <a:pt x="101600" y="2194560"/>
                  </a:cubicBezTo>
                  <a:cubicBezTo>
                    <a:pt x="1270" y="2493010"/>
                    <a:pt x="165100" y="2844800"/>
                    <a:pt x="165100" y="3176270"/>
                  </a:cubicBezTo>
                  <a:cubicBezTo>
                    <a:pt x="165100" y="3507740"/>
                    <a:pt x="0" y="3859530"/>
                    <a:pt x="101600" y="4157980"/>
                  </a:cubicBezTo>
                  <a:cubicBezTo>
                    <a:pt x="205740" y="4467860"/>
                    <a:pt x="558800" y="4658360"/>
                    <a:pt x="753110" y="4916170"/>
                  </a:cubicBezTo>
                  <a:cubicBezTo>
                    <a:pt x="949960" y="5176520"/>
                    <a:pt x="1031240" y="5556250"/>
                    <a:pt x="1301750" y="5745480"/>
                  </a:cubicBezTo>
                  <a:cubicBezTo>
                    <a:pt x="1569720" y="5933440"/>
                    <a:pt x="1969770" y="5891530"/>
                    <a:pt x="2292350" y="5991860"/>
                  </a:cubicBezTo>
                  <a:cubicBezTo>
                    <a:pt x="2603500" y="6088380"/>
                    <a:pt x="2899410" y="6352540"/>
                    <a:pt x="3243580" y="6352540"/>
                  </a:cubicBezTo>
                  <a:cubicBezTo>
                    <a:pt x="3587750" y="6352540"/>
                    <a:pt x="3884930" y="6089650"/>
                    <a:pt x="4194810" y="5991860"/>
                  </a:cubicBezTo>
                  <a:cubicBezTo>
                    <a:pt x="4516120" y="5891530"/>
                    <a:pt x="4917440" y="5933440"/>
                    <a:pt x="5185410" y="5745480"/>
                  </a:cubicBezTo>
                  <a:cubicBezTo>
                    <a:pt x="5455920" y="5556250"/>
                    <a:pt x="5537200" y="5176520"/>
                    <a:pt x="5734050" y="4916170"/>
                  </a:cubicBezTo>
                  <a:cubicBezTo>
                    <a:pt x="5929630" y="4658360"/>
                    <a:pt x="6281420" y="4467860"/>
                    <a:pt x="6385560" y="4157980"/>
                  </a:cubicBezTo>
                  <a:cubicBezTo>
                    <a:pt x="6487160" y="3858260"/>
                    <a:pt x="6322060" y="3506470"/>
                    <a:pt x="6322060" y="317627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3613" y="7044917"/>
            <a:ext cx="2430697" cy="4426767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DC0E0107-2D05-4593-8FDD-E4D4E53B1EE4}"/>
              </a:ext>
            </a:extLst>
          </p:cNvPr>
          <p:cNvSpPr txBox="1"/>
          <p:nvPr/>
        </p:nvSpPr>
        <p:spPr>
          <a:xfrm>
            <a:off x="1751909" y="3165913"/>
            <a:ext cx="5944291" cy="11088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170"/>
              </a:lnSpc>
            </a:pPr>
            <a:r>
              <a:rPr lang="en-US" sz="4400" dirty="0">
                <a:latin typeface="Articulate Extrabold" panose="02000503050000020004" pitchFamily="2" charset="0"/>
              </a:rPr>
              <a:t>Bisa </a:t>
            </a:r>
            <a:r>
              <a:rPr lang="en-US" sz="4400" dirty="0" err="1">
                <a:latin typeface="Articulate Extrabold" panose="02000503050000020004" pitchFamily="2" charset="0"/>
              </a:rPr>
              <a:t>apa</a:t>
            </a:r>
            <a:r>
              <a:rPr lang="en-US" sz="4400" dirty="0">
                <a:latin typeface="Articulate Extrabold" panose="02000503050000020004" pitchFamily="2" charset="0"/>
              </a:rPr>
              <a:t> </a:t>
            </a:r>
            <a:r>
              <a:rPr lang="en-US" sz="4400" dirty="0" err="1">
                <a:latin typeface="Articulate Extrabold" panose="02000503050000020004" pitchFamily="2" charset="0"/>
              </a:rPr>
              <a:t>saja</a:t>
            </a:r>
            <a:endParaRPr lang="en-US" sz="4400" dirty="0">
              <a:latin typeface="Articulate Extrabold" panose="02000503050000020004" pitchFamily="2" charset="0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D744BEB3-41BC-46AE-BA19-017F8FAF088C}"/>
              </a:ext>
            </a:extLst>
          </p:cNvPr>
          <p:cNvSpPr txBox="1"/>
          <p:nvPr/>
        </p:nvSpPr>
        <p:spPr>
          <a:xfrm>
            <a:off x="1676400" y="4120393"/>
            <a:ext cx="5405440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170"/>
              </a:lnSpc>
            </a:pPr>
            <a:r>
              <a:rPr lang="en-US" sz="8800" dirty="0">
                <a:solidFill>
                  <a:schemeClr val="bg1"/>
                </a:solidFill>
                <a:latin typeface="Articulate Extrabold" panose="02000503050000020004" pitchFamily="2" charset="0"/>
              </a:rPr>
              <a:t>MOTION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5467E4-E711-4E3F-AC44-51D6629640A2}"/>
              </a:ext>
            </a:extLst>
          </p:cNvPr>
          <p:cNvSpPr txBox="1"/>
          <p:nvPr/>
        </p:nvSpPr>
        <p:spPr>
          <a:xfrm>
            <a:off x="1676400" y="5041605"/>
            <a:ext cx="6193216" cy="12134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170"/>
              </a:lnSpc>
            </a:pPr>
            <a:r>
              <a:rPr lang="en-US" sz="7200" dirty="0">
                <a:solidFill>
                  <a:schemeClr val="bg1"/>
                </a:solidFill>
                <a:latin typeface="Articulate Extrabold" panose="02000503050000020004" pitchFamily="2" charset="0"/>
              </a:rPr>
              <a:t>GRAPHICS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6618A7-9633-4159-87DC-6F347C0E56C5}"/>
              </a:ext>
            </a:extLst>
          </p:cNvPr>
          <p:cNvSpPr txBox="1"/>
          <p:nvPr/>
        </p:nvSpPr>
        <p:spPr>
          <a:xfrm>
            <a:off x="5505086" y="3109546"/>
            <a:ext cx="2366960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170"/>
              </a:lnSpc>
            </a:pPr>
            <a:r>
              <a:rPr lang="en-US" sz="8800" dirty="0">
                <a:latin typeface="Articulate Extrabold" panose="02000503050000020004" pitchFamily="2" charset="0"/>
              </a:rPr>
              <a:t>?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27F5AF5D-3726-48D6-B21B-4DA2976A842F}"/>
              </a:ext>
            </a:extLst>
          </p:cNvPr>
          <p:cNvSpPr txBox="1"/>
          <p:nvPr/>
        </p:nvSpPr>
        <p:spPr>
          <a:xfrm>
            <a:off x="9196753" y="1333500"/>
            <a:ext cx="6771595" cy="11553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170"/>
              </a:lnSpc>
            </a:pPr>
            <a:r>
              <a:rPr lang="en-US" sz="4800" dirty="0">
                <a:latin typeface="Articulate Extrabold" panose="02000503050000020004" pitchFamily="2" charset="0"/>
              </a:rPr>
              <a:t>VIDEO KLIP</a:t>
            </a: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946B73B6-19DF-4CBB-B895-12F29FE2DCE1}"/>
              </a:ext>
            </a:extLst>
          </p:cNvPr>
          <p:cNvSpPr txBox="1"/>
          <p:nvPr/>
        </p:nvSpPr>
        <p:spPr>
          <a:xfrm>
            <a:off x="9196752" y="2263504"/>
            <a:ext cx="6771595" cy="11553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170"/>
              </a:lnSpc>
            </a:pPr>
            <a:r>
              <a:rPr lang="en-US" sz="4800" dirty="0">
                <a:latin typeface="Articulate Extrabold" panose="02000503050000020004" pitchFamily="2" charset="0"/>
              </a:rPr>
              <a:t>VIDEO BRAND</a:t>
            </a: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EB679C95-F014-4219-9C94-AD007C03BC3C}"/>
              </a:ext>
            </a:extLst>
          </p:cNvPr>
          <p:cNvSpPr txBox="1"/>
          <p:nvPr/>
        </p:nvSpPr>
        <p:spPr>
          <a:xfrm>
            <a:off x="9173305" y="3162300"/>
            <a:ext cx="6771595" cy="11205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170"/>
              </a:lnSpc>
            </a:pPr>
            <a:r>
              <a:rPr lang="en-US" sz="4800" dirty="0">
                <a:latin typeface="Articulate Extrabold" panose="02000503050000020004" pitchFamily="2" charset="0"/>
              </a:rPr>
              <a:t>VIDEO PENJELASAN</a:t>
            </a: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498EE2DC-3AD4-46F1-AEE1-C4B3E2660584}"/>
              </a:ext>
            </a:extLst>
          </p:cNvPr>
          <p:cNvSpPr txBox="1"/>
          <p:nvPr/>
        </p:nvSpPr>
        <p:spPr>
          <a:xfrm>
            <a:off x="9173305" y="4083512"/>
            <a:ext cx="7567248" cy="11205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170"/>
              </a:lnSpc>
            </a:pPr>
            <a:r>
              <a:rPr lang="en-US" sz="4800" dirty="0">
                <a:latin typeface="Articulate Extrabold" panose="02000503050000020004" pitchFamily="2" charset="0"/>
              </a:rPr>
              <a:t>VIDEO INTRUKSIONAL</a:t>
            </a: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105A6015-6A21-4231-BAE0-E44A413C1F6F}"/>
              </a:ext>
            </a:extLst>
          </p:cNvPr>
          <p:cNvSpPr txBox="1"/>
          <p:nvPr/>
        </p:nvSpPr>
        <p:spPr>
          <a:xfrm>
            <a:off x="9173305" y="4997235"/>
            <a:ext cx="7567248" cy="11205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170"/>
              </a:lnSpc>
            </a:pPr>
            <a:r>
              <a:rPr lang="en-US" sz="4800" dirty="0">
                <a:latin typeface="Articulate Extrabold" panose="02000503050000020004" pitchFamily="2" charset="0"/>
              </a:rPr>
              <a:t>KONTEN MEDIA SOSIAL</a:t>
            </a: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7ED3DDF2-02E8-4E16-9B84-E4187E8EDBE0}"/>
              </a:ext>
            </a:extLst>
          </p:cNvPr>
          <p:cNvSpPr txBox="1"/>
          <p:nvPr/>
        </p:nvSpPr>
        <p:spPr>
          <a:xfrm>
            <a:off x="9196752" y="5910958"/>
            <a:ext cx="7567248" cy="11205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170"/>
              </a:lnSpc>
            </a:pPr>
            <a:r>
              <a:rPr lang="en-US" sz="4800" dirty="0">
                <a:latin typeface="Articulate Extrabold" panose="02000503050000020004" pitchFamily="2" charset="0"/>
              </a:rPr>
              <a:t>STORYTELLING</a:t>
            </a: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89867102-EE99-44CC-9ED7-258033A36A67}"/>
              </a:ext>
            </a:extLst>
          </p:cNvPr>
          <p:cNvSpPr txBox="1"/>
          <p:nvPr/>
        </p:nvSpPr>
        <p:spPr>
          <a:xfrm>
            <a:off x="9196752" y="6824681"/>
            <a:ext cx="7567248" cy="11205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170"/>
              </a:lnSpc>
            </a:pPr>
            <a:r>
              <a:rPr lang="en-US" sz="4800" dirty="0">
                <a:latin typeface="Articulate Extrabold" panose="02000503050000020004" pitchFamily="2" charset="0"/>
              </a:rPr>
              <a:t>CV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4752764" y="7613418"/>
            <a:ext cx="8782471" cy="8600219"/>
            <a:chOff x="-72390" y="7620"/>
            <a:chExt cx="6487160" cy="6352540"/>
          </a:xfrm>
          <a:solidFill>
            <a:srgbClr val="FFE1D7"/>
          </a:solidFill>
        </p:grpSpPr>
        <p:sp>
          <p:nvSpPr>
            <p:cNvPr id="3" name="Freeform 3"/>
            <p:cNvSpPr/>
            <p:nvPr/>
          </p:nvSpPr>
          <p:spPr>
            <a:xfrm>
              <a:off x="-72390" y="7620"/>
              <a:ext cx="6487160" cy="6352540"/>
            </a:xfrm>
            <a:custGeom>
              <a:avLst/>
              <a:gdLst/>
              <a:ahLst/>
              <a:cxnLst/>
              <a:rect l="l" t="t" r="r" b="b"/>
              <a:pathLst>
                <a:path w="6487160" h="6352540">
                  <a:moveTo>
                    <a:pt x="6322060" y="3176270"/>
                  </a:moveTo>
                  <a:cubicBezTo>
                    <a:pt x="6322060" y="2844800"/>
                    <a:pt x="6487160" y="2493010"/>
                    <a:pt x="6385560" y="2194560"/>
                  </a:cubicBezTo>
                  <a:cubicBezTo>
                    <a:pt x="6281420" y="1884680"/>
                    <a:pt x="5928360" y="1694180"/>
                    <a:pt x="5734050" y="1436370"/>
                  </a:cubicBezTo>
                  <a:cubicBezTo>
                    <a:pt x="5537200" y="1176020"/>
                    <a:pt x="5455920" y="796290"/>
                    <a:pt x="5185410" y="607060"/>
                  </a:cubicBezTo>
                  <a:cubicBezTo>
                    <a:pt x="4917440" y="420370"/>
                    <a:pt x="4517390" y="462280"/>
                    <a:pt x="4196080" y="360680"/>
                  </a:cubicBezTo>
                  <a:cubicBezTo>
                    <a:pt x="3884930" y="264160"/>
                    <a:pt x="3589020" y="0"/>
                    <a:pt x="3244850" y="0"/>
                  </a:cubicBezTo>
                  <a:cubicBezTo>
                    <a:pt x="2900680" y="0"/>
                    <a:pt x="2603500" y="262890"/>
                    <a:pt x="2293620" y="360680"/>
                  </a:cubicBezTo>
                  <a:cubicBezTo>
                    <a:pt x="1972310" y="461010"/>
                    <a:pt x="1570990" y="419100"/>
                    <a:pt x="1303020" y="607060"/>
                  </a:cubicBezTo>
                  <a:cubicBezTo>
                    <a:pt x="1032510" y="796290"/>
                    <a:pt x="951230" y="1176020"/>
                    <a:pt x="754380" y="1436370"/>
                  </a:cubicBezTo>
                  <a:cubicBezTo>
                    <a:pt x="558800" y="1694180"/>
                    <a:pt x="207010" y="1884680"/>
                    <a:pt x="101600" y="2194560"/>
                  </a:cubicBezTo>
                  <a:cubicBezTo>
                    <a:pt x="1270" y="2493010"/>
                    <a:pt x="165100" y="2844800"/>
                    <a:pt x="165100" y="3176270"/>
                  </a:cubicBezTo>
                  <a:cubicBezTo>
                    <a:pt x="165100" y="3507740"/>
                    <a:pt x="0" y="3859530"/>
                    <a:pt x="101600" y="4157980"/>
                  </a:cubicBezTo>
                  <a:cubicBezTo>
                    <a:pt x="205740" y="4467860"/>
                    <a:pt x="558800" y="4658360"/>
                    <a:pt x="753110" y="4916170"/>
                  </a:cubicBezTo>
                  <a:cubicBezTo>
                    <a:pt x="949960" y="5176520"/>
                    <a:pt x="1031240" y="5556250"/>
                    <a:pt x="1301750" y="5745480"/>
                  </a:cubicBezTo>
                  <a:cubicBezTo>
                    <a:pt x="1569720" y="5933440"/>
                    <a:pt x="1969770" y="5891530"/>
                    <a:pt x="2292350" y="5991860"/>
                  </a:cubicBezTo>
                  <a:cubicBezTo>
                    <a:pt x="2603500" y="6088380"/>
                    <a:pt x="2899410" y="6352540"/>
                    <a:pt x="3243580" y="6352540"/>
                  </a:cubicBezTo>
                  <a:cubicBezTo>
                    <a:pt x="3587750" y="6352540"/>
                    <a:pt x="3884930" y="6089650"/>
                    <a:pt x="4194810" y="5991860"/>
                  </a:cubicBezTo>
                  <a:cubicBezTo>
                    <a:pt x="4516120" y="5891530"/>
                    <a:pt x="4917440" y="5933440"/>
                    <a:pt x="5185410" y="5745480"/>
                  </a:cubicBezTo>
                  <a:cubicBezTo>
                    <a:pt x="5455920" y="5556250"/>
                    <a:pt x="5537200" y="5176520"/>
                    <a:pt x="5734050" y="4916170"/>
                  </a:cubicBezTo>
                  <a:cubicBezTo>
                    <a:pt x="5929630" y="4658360"/>
                    <a:pt x="6281420" y="4467860"/>
                    <a:pt x="6385560" y="4157980"/>
                  </a:cubicBezTo>
                  <a:cubicBezTo>
                    <a:pt x="6487160" y="3858260"/>
                    <a:pt x="6322060" y="3506470"/>
                    <a:pt x="6322060" y="317627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647770" y="4246255"/>
            <a:ext cx="10630306" cy="1412238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584191" y="2508111"/>
            <a:ext cx="1610341" cy="16103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588886" y="2518151"/>
            <a:ext cx="1551372" cy="155137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752764" y="2459183"/>
            <a:ext cx="1610340" cy="161034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975610" y="2476938"/>
            <a:ext cx="1136380" cy="155137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82B473B-B668-4205-A2E7-F0D100110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076" y="2534188"/>
            <a:ext cx="1646609" cy="161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0EEF5C5-E56A-4ACA-AB2A-FFE02BB24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496" y="2488667"/>
            <a:ext cx="1988074" cy="161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E6013C0E-1B66-4E82-B15E-BF175675D6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" t="62168" r="52762" b="12042"/>
          <a:stretch/>
        </p:blipFill>
        <p:spPr bwMode="auto">
          <a:xfrm>
            <a:off x="2311457" y="1366958"/>
            <a:ext cx="1828801" cy="118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C31FFB52-B7A8-4535-8D50-AE2699E632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7" t="62168" r="8991" b="12042"/>
          <a:stretch/>
        </p:blipFill>
        <p:spPr bwMode="auto">
          <a:xfrm>
            <a:off x="13648257" y="1286741"/>
            <a:ext cx="1646610" cy="118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33F786C-C0B8-44E5-9FAD-6570BA33C3DC}"/>
              </a:ext>
            </a:extLst>
          </p:cNvPr>
          <p:cNvCxnSpPr/>
          <p:nvPr/>
        </p:nvCxnSpPr>
        <p:spPr>
          <a:xfrm>
            <a:off x="3828847" y="2324100"/>
            <a:ext cx="10268153" cy="0"/>
          </a:xfrm>
          <a:prstGeom prst="straightConnector1">
            <a:avLst/>
          </a:prstGeom>
          <a:ln w="38100">
            <a:solidFill>
              <a:srgbClr val="FF967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3732573" y="6354202"/>
            <a:ext cx="9522546" cy="9324936"/>
            <a:chOff x="-72390" y="7620"/>
            <a:chExt cx="6487160" cy="6352540"/>
          </a:xfrm>
        </p:grpSpPr>
        <p:sp>
          <p:nvSpPr>
            <p:cNvPr id="3" name="Freeform 3"/>
            <p:cNvSpPr/>
            <p:nvPr/>
          </p:nvSpPr>
          <p:spPr>
            <a:xfrm>
              <a:off x="-72390" y="7620"/>
              <a:ext cx="6487160" cy="6352540"/>
            </a:xfrm>
            <a:custGeom>
              <a:avLst/>
              <a:gdLst/>
              <a:ahLst/>
              <a:cxnLst/>
              <a:rect l="l" t="t" r="r" b="b"/>
              <a:pathLst>
                <a:path w="6487160" h="6352540">
                  <a:moveTo>
                    <a:pt x="6322060" y="3176270"/>
                  </a:moveTo>
                  <a:cubicBezTo>
                    <a:pt x="6322060" y="2844800"/>
                    <a:pt x="6487160" y="2493010"/>
                    <a:pt x="6385560" y="2194560"/>
                  </a:cubicBezTo>
                  <a:cubicBezTo>
                    <a:pt x="6281420" y="1884680"/>
                    <a:pt x="5928360" y="1694180"/>
                    <a:pt x="5734050" y="1436370"/>
                  </a:cubicBezTo>
                  <a:cubicBezTo>
                    <a:pt x="5537200" y="1176020"/>
                    <a:pt x="5455920" y="796290"/>
                    <a:pt x="5185410" y="607060"/>
                  </a:cubicBezTo>
                  <a:cubicBezTo>
                    <a:pt x="4917440" y="420370"/>
                    <a:pt x="4517390" y="462280"/>
                    <a:pt x="4196080" y="360680"/>
                  </a:cubicBezTo>
                  <a:cubicBezTo>
                    <a:pt x="3884930" y="264160"/>
                    <a:pt x="3589020" y="0"/>
                    <a:pt x="3244850" y="0"/>
                  </a:cubicBezTo>
                  <a:cubicBezTo>
                    <a:pt x="2900680" y="0"/>
                    <a:pt x="2603500" y="262890"/>
                    <a:pt x="2293620" y="360680"/>
                  </a:cubicBezTo>
                  <a:cubicBezTo>
                    <a:pt x="1972310" y="461010"/>
                    <a:pt x="1570990" y="419100"/>
                    <a:pt x="1303020" y="607060"/>
                  </a:cubicBezTo>
                  <a:cubicBezTo>
                    <a:pt x="1032510" y="796290"/>
                    <a:pt x="951230" y="1176020"/>
                    <a:pt x="754380" y="1436370"/>
                  </a:cubicBezTo>
                  <a:cubicBezTo>
                    <a:pt x="558800" y="1694180"/>
                    <a:pt x="207010" y="1884680"/>
                    <a:pt x="101600" y="2194560"/>
                  </a:cubicBezTo>
                  <a:cubicBezTo>
                    <a:pt x="1270" y="2493010"/>
                    <a:pt x="165100" y="2844800"/>
                    <a:pt x="165100" y="3176270"/>
                  </a:cubicBezTo>
                  <a:cubicBezTo>
                    <a:pt x="165100" y="3507740"/>
                    <a:pt x="0" y="3859530"/>
                    <a:pt x="101600" y="4157980"/>
                  </a:cubicBezTo>
                  <a:cubicBezTo>
                    <a:pt x="205740" y="4467860"/>
                    <a:pt x="558800" y="4658360"/>
                    <a:pt x="753110" y="4916170"/>
                  </a:cubicBezTo>
                  <a:cubicBezTo>
                    <a:pt x="949960" y="5176520"/>
                    <a:pt x="1031240" y="5556250"/>
                    <a:pt x="1301750" y="5745480"/>
                  </a:cubicBezTo>
                  <a:cubicBezTo>
                    <a:pt x="1569720" y="5933440"/>
                    <a:pt x="1969770" y="5891530"/>
                    <a:pt x="2292350" y="5991860"/>
                  </a:cubicBezTo>
                  <a:cubicBezTo>
                    <a:pt x="2603500" y="6088380"/>
                    <a:pt x="2899410" y="6352540"/>
                    <a:pt x="3243580" y="6352540"/>
                  </a:cubicBezTo>
                  <a:cubicBezTo>
                    <a:pt x="3587750" y="6352540"/>
                    <a:pt x="3884930" y="6089650"/>
                    <a:pt x="4194810" y="5991860"/>
                  </a:cubicBezTo>
                  <a:cubicBezTo>
                    <a:pt x="4516120" y="5891530"/>
                    <a:pt x="4917440" y="5933440"/>
                    <a:pt x="5185410" y="5745480"/>
                  </a:cubicBezTo>
                  <a:cubicBezTo>
                    <a:pt x="5455920" y="5556250"/>
                    <a:pt x="5537200" y="5176520"/>
                    <a:pt x="5734050" y="4916170"/>
                  </a:cubicBezTo>
                  <a:cubicBezTo>
                    <a:pt x="5929630" y="4658360"/>
                    <a:pt x="6281420" y="4467860"/>
                    <a:pt x="6385560" y="4157980"/>
                  </a:cubicBezTo>
                  <a:cubicBezTo>
                    <a:pt x="6487160" y="3858260"/>
                    <a:pt x="6322060" y="3506470"/>
                    <a:pt x="6322060" y="3176270"/>
                  </a:cubicBezTo>
                  <a:close/>
                </a:path>
              </a:pathLst>
            </a:custGeom>
            <a:solidFill>
              <a:srgbClr val="FFBCA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1028700"/>
            <a:ext cx="5992645" cy="92583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7295740" y="5143500"/>
            <a:ext cx="9359764" cy="609157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ID" dirty="0"/>
          </a:p>
        </p:txBody>
      </p:sp>
      <p:sp>
        <p:nvSpPr>
          <p:cNvPr id="6" name="TextBox 6"/>
          <p:cNvSpPr txBox="1"/>
          <p:nvPr/>
        </p:nvSpPr>
        <p:spPr>
          <a:xfrm>
            <a:off x="7176677" y="3110511"/>
            <a:ext cx="9844497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800"/>
              </a:lnSpc>
            </a:pPr>
            <a:r>
              <a:rPr lang="en-US" sz="9000" dirty="0">
                <a:solidFill>
                  <a:srgbClr val="2B3340"/>
                </a:solidFill>
                <a:latin typeface="Articulate Extrabold" panose="02000503050000020004" pitchFamily="2" charset="0"/>
              </a:rPr>
              <a:t>PERSIAPAN</a:t>
            </a:r>
          </a:p>
        </p:txBody>
      </p:sp>
      <p:sp>
        <p:nvSpPr>
          <p:cNvPr id="7" name="AutoShape 7"/>
          <p:cNvSpPr/>
          <p:nvPr/>
        </p:nvSpPr>
        <p:spPr>
          <a:xfrm>
            <a:off x="7295740" y="6049624"/>
            <a:ext cx="9359764" cy="60915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8" name="AutoShape 8"/>
          <p:cNvSpPr/>
          <p:nvPr/>
        </p:nvSpPr>
        <p:spPr>
          <a:xfrm>
            <a:off x="7295740" y="6997559"/>
            <a:ext cx="9359764" cy="60915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9" name="AutoShape 9"/>
          <p:cNvSpPr/>
          <p:nvPr/>
        </p:nvSpPr>
        <p:spPr>
          <a:xfrm>
            <a:off x="7295740" y="7910266"/>
            <a:ext cx="9359764" cy="60915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0" name="AutoShape 10"/>
          <p:cNvSpPr/>
          <p:nvPr/>
        </p:nvSpPr>
        <p:spPr>
          <a:xfrm>
            <a:off x="7295740" y="8805357"/>
            <a:ext cx="9359764" cy="60915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3018F96D-CA93-4D4A-B337-C502BAC00118}"/>
              </a:ext>
            </a:extLst>
          </p:cNvPr>
          <p:cNvSpPr txBox="1"/>
          <p:nvPr/>
        </p:nvSpPr>
        <p:spPr>
          <a:xfrm>
            <a:off x="7514772" y="4610100"/>
            <a:ext cx="3915227" cy="1074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170"/>
              </a:lnSpc>
            </a:pPr>
            <a:r>
              <a:rPr lang="en-US" sz="3200" dirty="0">
                <a:latin typeface="Articulate Extrabold" panose="02000503050000020004" pitchFamily="2" charset="0"/>
              </a:rPr>
              <a:t>I D E / K O N T E N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4DA17E73-8576-4F37-99E8-828E7B28B911}"/>
              </a:ext>
            </a:extLst>
          </p:cNvPr>
          <p:cNvSpPr txBox="1"/>
          <p:nvPr/>
        </p:nvSpPr>
        <p:spPr>
          <a:xfrm>
            <a:off x="7514772" y="6502363"/>
            <a:ext cx="4776955" cy="1074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170"/>
              </a:lnSpc>
            </a:pPr>
            <a:r>
              <a:rPr lang="en-US" sz="3200" dirty="0">
                <a:latin typeface="Articulate Extrabold" panose="02000503050000020004" pitchFamily="2" charset="0"/>
              </a:rPr>
              <a:t>W A K T U &amp; S A B A R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E5DE500B-9E23-4E8E-B87D-79979DEC523E}"/>
              </a:ext>
            </a:extLst>
          </p:cNvPr>
          <p:cNvSpPr txBox="1"/>
          <p:nvPr/>
        </p:nvSpPr>
        <p:spPr>
          <a:xfrm>
            <a:off x="7514772" y="5536988"/>
            <a:ext cx="3429000" cy="11088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170"/>
              </a:lnSpc>
            </a:pPr>
            <a:r>
              <a:rPr lang="en-US" sz="3200" dirty="0">
                <a:latin typeface="Articulate Extrabold" panose="02000503050000020004" pitchFamily="2" charset="0"/>
              </a:rPr>
              <a:t>N I A T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0434841D-8F80-4D5B-97D1-E89F5C288666}"/>
              </a:ext>
            </a:extLst>
          </p:cNvPr>
          <p:cNvSpPr txBox="1"/>
          <p:nvPr/>
        </p:nvSpPr>
        <p:spPr>
          <a:xfrm>
            <a:off x="7504764" y="7387407"/>
            <a:ext cx="3429000" cy="11088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170"/>
              </a:lnSpc>
            </a:pPr>
            <a:r>
              <a:rPr lang="en-US" sz="3200" dirty="0">
                <a:latin typeface="Articulate Extrabold" panose="02000503050000020004" pitchFamily="2" charset="0"/>
              </a:rPr>
              <a:t>U N I K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E2DE987B-F8EB-4B1B-9C03-9D28E651BB2F}"/>
              </a:ext>
            </a:extLst>
          </p:cNvPr>
          <p:cNvSpPr txBox="1"/>
          <p:nvPr/>
        </p:nvSpPr>
        <p:spPr>
          <a:xfrm>
            <a:off x="7514772" y="8305621"/>
            <a:ext cx="3429000" cy="11088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170"/>
              </a:lnSpc>
            </a:pPr>
            <a:r>
              <a:rPr lang="en-US" sz="3200" dirty="0">
                <a:latin typeface="Articulate Extrabold" panose="02000503050000020004" pitchFamily="2" charset="0"/>
              </a:rPr>
              <a:t>S O F T W A R 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9261659" y="4615180"/>
            <a:ext cx="4714609" cy="4616772"/>
            <a:chOff x="-72390" y="7620"/>
            <a:chExt cx="6487160" cy="6352540"/>
          </a:xfrm>
        </p:grpSpPr>
        <p:sp>
          <p:nvSpPr>
            <p:cNvPr id="3" name="Freeform 3"/>
            <p:cNvSpPr/>
            <p:nvPr/>
          </p:nvSpPr>
          <p:spPr>
            <a:xfrm>
              <a:off x="-72390" y="7620"/>
              <a:ext cx="6487160" cy="6352540"/>
            </a:xfrm>
            <a:custGeom>
              <a:avLst/>
              <a:gdLst/>
              <a:ahLst/>
              <a:cxnLst/>
              <a:rect l="l" t="t" r="r" b="b"/>
              <a:pathLst>
                <a:path w="6487160" h="6352540">
                  <a:moveTo>
                    <a:pt x="6322060" y="3176270"/>
                  </a:moveTo>
                  <a:cubicBezTo>
                    <a:pt x="6322060" y="2844800"/>
                    <a:pt x="6487160" y="2493010"/>
                    <a:pt x="6385560" y="2194560"/>
                  </a:cubicBezTo>
                  <a:cubicBezTo>
                    <a:pt x="6281420" y="1884680"/>
                    <a:pt x="5928360" y="1694180"/>
                    <a:pt x="5734050" y="1436370"/>
                  </a:cubicBezTo>
                  <a:cubicBezTo>
                    <a:pt x="5537200" y="1176020"/>
                    <a:pt x="5455920" y="796290"/>
                    <a:pt x="5185410" y="607060"/>
                  </a:cubicBezTo>
                  <a:cubicBezTo>
                    <a:pt x="4917440" y="420370"/>
                    <a:pt x="4517390" y="462280"/>
                    <a:pt x="4196080" y="360680"/>
                  </a:cubicBezTo>
                  <a:cubicBezTo>
                    <a:pt x="3884930" y="264160"/>
                    <a:pt x="3589020" y="0"/>
                    <a:pt x="3244850" y="0"/>
                  </a:cubicBezTo>
                  <a:cubicBezTo>
                    <a:pt x="2900680" y="0"/>
                    <a:pt x="2603500" y="262890"/>
                    <a:pt x="2293620" y="360680"/>
                  </a:cubicBezTo>
                  <a:cubicBezTo>
                    <a:pt x="1972310" y="461010"/>
                    <a:pt x="1570990" y="419100"/>
                    <a:pt x="1303020" y="607060"/>
                  </a:cubicBezTo>
                  <a:cubicBezTo>
                    <a:pt x="1032510" y="796290"/>
                    <a:pt x="951230" y="1176020"/>
                    <a:pt x="754380" y="1436370"/>
                  </a:cubicBezTo>
                  <a:cubicBezTo>
                    <a:pt x="558800" y="1694180"/>
                    <a:pt x="207010" y="1884680"/>
                    <a:pt x="101600" y="2194560"/>
                  </a:cubicBezTo>
                  <a:cubicBezTo>
                    <a:pt x="1270" y="2493010"/>
                    <a:pt x="165100" y="2844800"/>
                    <a:pt x="165100" y="3176270"/>
                  </a:cubicBezTo>
                  <a:cubicBezTo>
                    <a:pt x="165100" y="3507740"/>
                    <a:pt x="0" y="3859530"/>
                    <a:pt x="101600" y="4157980"/>
                  </a:cubicBezTo>
                  <a:cubicBezTo>
                    <a:pt x="205740" y="4467860"/>
                    <a:pt x="558800" y="4658360"/>
                    <a:pt x="753110" y="4916170"/>
                  </a:cubicBezTo>
                  <a:cubicBezTo>
                    <a:pt x="949960" y="5176520"/>
                    <a:pt x="1031240" y="5556250"/>
                    <a:pt x="1301750" y="5745480"/>
                  </a:cubicBezTo>
                  <a:cubicBezTo>
                    <a:pt x="1569720" y="5933440"/>
                    <a:pt x="1969770" y="5891530"/>
                    <a:pt x="2292350" y="5991860"/>
                  </a:cubicBezTo>
                  <a:cubicBezTo>
                    <a:pt x="2603500" y="6088380"/>
                    <a:pt x="2899410" y="6352540"/>
                    <a:pt x="3243580" y="6352540"/>
                  </a:cubicBezTo>
                  <a:cubicBezTo>
                    <a:pt x="3587750" y="6352540"/>
                    <a:pt x="3884930" y="6089650"/>
                    <a:pt x="4194810" y="5991860"/>
                  </a:cubicBezTo>
                  <a:cubicBezTo>
                    <a:pt x="4516120" y="5891530"/>
                    <a:pt x="4917440" y="5933440"/>
                    <a:pt x="5185410" y="5745480"/>
                  </a:cubicBezTo>
                  <a:cubicBezTo>
                    <a:pt x="5455920" y="5556250"/>
                    <a:pt x="5537200" y="5176520"/>
                    <a:pt x="5734050" y="4916170"/>
                  </a:cubicBezTo>
                  <a:cubicBezTo>
                    <a:pt x="5929630" y="4658360"/>
                    <a:pt x="6281420" y="4467860"/>
                    <a:pt x="6385560" y="4157980"/>
                  </a:cubicBezTo>
                  <a:cubicBezTo>
                    <a:pt x="6487160" y="3858260"/>
                    <a:pt x="6322060" y="3506470"/>
                    <a:pt x="6322060" y="3176270"/>
                  </a:cubicBezTo>
                  <a:close/>
                </a:path>
              </a:pathLst>
            </a:custGeom>
            <a:solidFill>
              <a:srgbClr val="FFBCA6"/>
            </a:solidFill>
          </p:spPr>
        </p:sp>
      </p:grpSp>
      <p:grpSp>
        <p:nvGrpSpPr>
          <p:cNvPr id="12" name="Group 2">
            <a:extLst>
              <a:ext uri="{FF2B5EF4-FFF2-40B4-BE49-F238E27FC236}">
                <a16:creationId xmlns:a16="http://schemas.microsoft.com/office/drawing/2014/main" id="{F27F8E10-157F-4794-9AF4-14015B4383C2}"/>
              </a:ext>
            </a:extLst>
          </p:cNvPr>
          <p:cNvGrpSpPr>
            <a:grpSpLocks noChangeAspect="1"/>
          </p:cNvGrpSpPr>
          <p:nvPr/>
        </p:nvGrpSpPr>
        <p:grpSpPr>
          <a:xfrm>
            <a:off x="14120365" y="1785156"/>
            <a:ext cx="2463245" cy="2412128"/>
            <a:chOff x="-72390" y="7620"/>
            <a:chExt cx="6487160" cy="6352540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420D7E89-A71F-4ABF-917D-63D326617767}"/>
                </a:ext>
              </a:extLst>
            </p:cNvPr>
            <p:cNvSpPr/>
            <p:nvPr/>
          </p:nvSpPr>
          <p:spPr>
            <a:xfrm>
              <a:off x="-72390" y="7620"/>
              <a:ext cx="6487160" cy="6352540"/>
            </a:xfrm>
            <a:custGeom>
              <a:avLst/>
              <a:gdLst/>
              <a:ahLst/>
              <a:cxnLst/>
              <a:rect l="l" t="t" r="r" b="b"/>
              <a:pathLst>
                <a:path w="6487160" h="6352540">
                  <a:moveTo>
                    <a:pt x="6322060" y="3176270"/>
                  </a:moveTo>
                  <a:cubicBezTo>
                    <a:pt x="6322060" y="2844800"/>
                    <a:pt x="6487160" y="2493010"/>
                    <a:pt x="6385560" y="2194560"/>
                  </a:cubicBezTo>
                  <a:cubicBezTo>
                    <a:pt x="6281420" y="1884680"/>
                    <a:pt x="5928360" y="1694180"/>
                    <a:pt x="5734050" y="1436370"/>
                  </a:cubicBezTo>
                  <a:cubicBezTo>
                    <a:pt x="5537200" y="1176020"/>
                    <a:pt x="5455920" y="796290"/>
                    <a:pt x="5185410" y="607060"/>
                  </a:cubicBezTo>
                  <a:cubicBezTo>
                    <a:pt x="4917440" y="420370"/>
                    <a:pt x="4517390" y="462280"/>
                    <a:pt x="4196080" y="360680"/>
                  </a:cubicBezTo>
                  <a:cubicBezTo>
                    <a:pt x="3884930" y="264160"/>
                    <a:pt x="3589020" y="0"/>
                    <a:pt x="3244850" y="0"/>
                  </a:cubicBezTo>
                  <a:cubicBezTo>
                    <a:pt x="2900680" y="0"/>
                    <a:pt x="2603500" y="262890"/>
                    <a:pt x="2293620" y="360680"/>
                  </a:cubicBezTo>
                  <a:cubicBezTo>
                    <a:pt x="1972310" y="461010"/>
                    <a:pt x="1570990" y="419100"/>
                    <a:pt x="1303020" y="607060"/>
                  </a:cubicBezTo>
                  <a:cubicBezTo>
                    <a:pt x="1032510" y="796290"/>
                    <a:pt x="951230" y="1176020"/>
                    <a:pt x="754380" y="1436370"/>
                  </a:cubicBezTo>
                  <a:cubicBezTo>
                    <a:pt x="558800" y="1694180"/>
                    <a:pt x="207010" y="1884680"/>
                    <a:pt x="101600" y="2194560"/>
                  </a:cubicBezTo>
                  <a:cubicBezTo>
                    <a:pt x="1270" y="2493010"/>
                    <a:pt x="165100" y="2844800"/>
                    <a:pt x="165100" y="3176270"/>
                  </a:cubicBezTo>
                  <a:cubicBezTo>
                    <a:pt x="165100" y="3507740"/>
                    <a:pt x="0" y="3859530"/>
                    <a:pt x="101600" y="4157980"/>
                  </a:cubicBezTo>
                  <a:cubicBezTo>
                    <a:pt x="205740" y="4467860"/>
                    <a:pt x="558800" y="4658360"/>
                    <a:pt x="753110" y="4916170"/>
                  </a:cubicBezTo>
                  <a:cubicBezTo>
                    <a:pt x="949960" y="5176520"/>
                    <a:pt x="1031240" y="5556250"/>
                    <a:pt x="1301750" y="5745480"/>
                  </a:cubicBezTo>
                  <a:cubicBezTo>
                    <a:pt x="1569720" y="5933440"/>
                    <a:pt x="1969770" y="5891530"/>
                    <a:pt x="2292350" y="5991860"/>
                  </a:cubicBezTo>
                  <a:cubicBezTo>
                    <a:pt x="2603500" y="6088380"/>
                    <a:pt x="2899410" y="6352540"/>
                    <a:pt x="3243580" y="6352540"/>
                  </a:cubicBezTo>
                  <a:cubicBezTo>
                    <a:pt x="3587750" y="6352540"/>
                    <a:pt x="3884930" y="6089650"/>
                    <a:pt x="4194810" y="5991860"/>
                  </a:cubicBezTo>
                  <a:cubicBezTo>
                    <a:pt x="4516120" y="5891530"/>
                    <a:pt x="4917440" y="5933440"/>
                    <a:pt x="5185410" y="5745480"/>
                  </a:cubicBezTo>
                  <a:cubicBezTo>
                    <a:pt x="5455920" y="5556250"/>
                    <a:pt x="5537200" y="5176520"/>
                    <a:pt x="5734050" y="4916170"/>
                  </a:cubicBezTo>
                  <a:cubicBezTo>
                    <a:pt x="5929630" y="4658360"/>
                    <a:pt x="6281420" y="4467860"/>
                    <a:pt x="6385560" y="4157980"/>
                  </a:cubicBezTo>
                  <a:cubicBezTo>
                    <a:pt x="6487160" y="3858260"/>
                    <a:pt x="6322060" y="3506470"/>
                    <a:pt x="6322060" y="3176270"/>
                  </a:cubicBezTo>
                  <a:close/>
                </a:path>
              </a:pathLst>
            </a:custGeom>
            <a:solidFill>
              <a:srgbClr val="FFBCA6"/>
            </a:solidFill>
          </p:spPr>
        </p:sp>
      </p:grpSp>
      <p:pic>
        <p:nvPicPr>
          <p:cNvPr id="11" name="Picture 6">
            <a:extLst>
              <a:ext uri="{FF2B5EF4-FFF2-40B4-BE49-F238E27FC236}">
                <a16:creationId xmlns:a16="http://schemas.microsoft.com/office/drawing/2014/main" id="{2C3390FA-72C2-4910-A910-BD8DF1B8C4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44" r="28697" b="4392"/>
          <a:stretch/>
        </p:blipFill>
        <p:spPr>
          <a:xfrm>
            <a:off x="11138716" y="-613501"/>
            <a:ext cx="5742601" cy="9957397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0" y="8096250"/>
            <a:ext cx="18288000" cy="219075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DB8FA67-EFC4-425E-A51A-136FF8AFF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8702">
            <a:off x="6629400" y="6702765"/>
            <a:ext cx="5169512" cy="271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C4DFF87A-90A5-466B-A2C2-96C73F3732C1}"/>
              </a:ext>
            </a:extLst>
          </p:cNvPr>
          <p:cNvCxnSpPr>
            <a:cxnSpLocks/>
          </p:cNvCxnSpPr>
          <p:nvPr/>
        </p:nvCxnSpPr>
        <p:spPr>
          <a:xfrm rot="16200000" flipH="1">
            <a:off x="5707380" y="6903720"/>
            <a:ext cx="1280160" cy="1264920"/>
          </a:xfrm>
          <a:prstGeom prst="bentConnector3">
            <a:avLst>
              <a:gd name="adj1" fmla="val 2381"/>
            </a:avLst>
          </a:prstGeom>
          <a:ln w="28575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9">
            <a:extLst>
              <a:ext uri="{FF2B5EF4-FFF2-40B4-BE49-F238E27FC236}">
                <a16:creationId xmlns:a16="http://schemas.microsoft.com/office/drawing/2014/main" id="{17F5F71D-B222-44A4-B78C-54637F0499EA}"/>
              </a:ext>
            </a:extLst>
          </p:cNvPr>
          <p:cNvSpPr txBox="1"/>
          <p:nvPr/>
        </p:nvSpPr>
        <p:spPr>
          <a:xfrm>
            <a:off x="2514599" y="6533564"/>
            <a:ext cx="3104347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2400" dirty="0">
                <a:latin typeface="Articulate Extrabold" panose="02000503050000020004" pitchFamily="2" charset="0"/>
              </a:rPr>
              <a:t>Charger HARUS </a:t>
            </a:r>
          </a:p>
          <a:p>
            <a:pPr algn="r"/>
            <a:r>
              <a:rPr lang="en-US" sz="2400" dirty="0" err="1">
                <a:latin typeface="Articulate Extrabold" panose="02000503050000020004" pitchFamily="2" charset="0"/>
              </a:rPr>
              <a:t>konek</a:t>
            </a:r>
            <a:r>
              <a:rPr lang="en-US" sz="2400" dirty="0">
                <a:latin typeface="Articulate Extrabold" panose="02000503050000020004" pitchFamily="2" charset="0"/>
              </a:rPr>
              <a:t> stop </a:t>
            </a:r>
            <a:r>
              <a:rPr lang="en-US" sz="2400" dirty="0" err="1">
                <a:latin typeface="Articulate Extrabold" panose="02000503050000020004" pitchFamily="2" charset="0"/>
              </a:rPr>
              <a:t>kontak</a:t>
            </a:r>
            <a:r>
              <a:rPr lang="en-US" sz="2400" dirty="0">
                <a:latin typeface="Articulate Extrabold" panose="02000503050000020004" pitchFamily="2" charset="0"/>
              </a:rPr>
              <a:t> 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F3E9D74D-CC33-4385-956C-B985FD255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6007894"/>
            <a:ext cx="2324268" cy="152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D10C93EE-50A2-4CAF-99C4-036CEC359657}"/>
              </a:ext>
            </a:extLst>
          </p:cNvPr>
          <p:cNvCxnSpPr>
            <a:cxnSpLocks/>
          </p:cNvCxnSpPr>
          <p:nvPr/>
        </p:nvCxnSpPr>
        <p:spPr>
          <a:xfrm rot="16200000" flipH="1">
            <a:off x="5482100" y="5972981"/>
            <a:ext cx="2255247" cy="1636374"/>
          </a:xfrm>
          <a:prstGeom prst="bentConnector3">
            <a:avLst>
              <a:gd name="adj1" fmla="val 1345"/>
            </a:avLst>
          </a:prstGeom>
          <a:ln w="28575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9">
            <a:extLst>
              <a:ext uri="{FF2B5EF4-FFF2-40B4-BE49-F238E27FC236}">
                <a16:creationId xmlns:a16="http://schemas.microsoft.com/office/drawing/2014/main" id="{16092976-13E4-4239-A970-87FBF8FDC0D7}"/>
              </a:ext>
            </a:extLst>
          </p:cNvPr>
          <p:cNvSpPr txBox="1"/>
          <p:nvPr/>
        </p:nvSpPr>
        <p:spPr>
          <a:xfrm>
            <a:off x="1546692" y="5481930"/>
            <a:ext cx="4115504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2400" dirty="0">
                <a:latin typeface="Articulate Extrabold" panose="02000503050000020004" pitchFamily="2" charset="0"/>
              </a:rPr>
              <a:t>PROCESSOR GENERASI 2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44644D6-A647-4F7F-BC4A-800582BC816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2101" y="5204460"/>
            <a:ext cx="885825" cy="885825"/>
          </a:xfrm>
          <a:prstGeom prst="rect">
            <a:avLst/>
          </a:prstGeom>
        </p:spPr>
      </p:pic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2C5FD35F-54BE-4973-AA55-2923BA621C1F}"/>
              </a:ext>
            </a:extLst>
          </p:cNvPr>
          <p:cNvCxnSpPr>
            <a:cxnSpLocks/>
          </p:cNvCxnSpPr>
          <p:nvPr/>
        </p:nvCxnSpPr>
        <p:spPr>
          <a:xfrm rot="16200000" flipH="1">
            <a:off x="5234317" y="5085073"/>
            <a:ext cx="3280313" cy="2165870"/>
          </a:xfrm>
          <a:prstGeom prst="bentConnector3">
            <a:avLst>
              <a:gd name="adj1" fmla="val 753"/>
            </a:avLst>
          </a:prstGeom>
          <a:ln w="28575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9">
            <a:extLst>
              <a:ext uri="{FF2B5EF4-FFF2-40B4-BE49-F238E27FC236}">
                <a16:creationId xmlns:a16="http://schemas.microsoft.com/office/drawing/2014/main" id="{67DC42E9-8A6E-482A-8340-D13671FAD8AE}"/>
              </a:ext>
            </a:extLst>
          </p:cNvPr>
          <p:cNvSpPr txBox="1"/>
          <p:nvPr/>
        </p:nvSpPr>
        <p:spPr>
          <a:xfrm>
            <a:off x="1539240" y="4365198"/>
            <a:ext cx="4115504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2400" dirty="0">
                <a:latin typeface="Articulate Extrabold" panose="02000503050000020004" pitchFamily="2" charset="0"/>
              </a:rPr>
              <a:t>BELI TAHUN 2009</a:t>
            </a:r>
          </a:p>
        </p:txBody>
      </p: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19586DFE-0AC3-4D66-A93C-12D168F9EEF2}"/>
              </a:ext>
            </a:extLst>
          </p:cNvPr>
          <p:cNvCxnSpPr>
            <a:cxnSpLocks/>
          </p:cNvCxnSpPr>
          <p:nvPr/>
        </p:nvCxnSpPr>
        <p:spPr>
          <a:xfrm rot="16200000" flipH="1">
            <a:off x="4939024" y="3864074"/>
            <a:ext cx="4571765" cy="2993663"/>
          </a:xfrm>
          <a:prstGeom prst="bentConnector3">
            <a:avLst>
              <a:gd name="adj1" fmla="val 331"/>
            </a:avLst>
          </a:prstGeom>
          <a:ln w="28575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9">
            <a:extLst>
              <a:ext uri="{FF2B5EF4-FFF2-40B4-BE49-F238E27FC236}">
                <a16:creationId xmlns:a16="http://schemas.microsoft.com/office/drawing/2014/main" id="{5E650FF8-D9BD-46A5-89FB-57D05614F50F}"/>
              </a:ext>
            </a:extLst>
          </p:cNvPr>
          <p:cNvSpPr txBox="1"/>
          <p:nvPr/>
        </p:nvSpPr>
        <p:spPr>
          <a:xfrm>
            <a:off x="1503442" y="2873372"/>
            <a:ext cx="4115504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2400" dirty="0">
                <a:latin typeface="Articulate Extrabold" panose="02000503050000020004" pitchFamily="2" charset="0"/>
              </a:rPr>
              <a:t>RAM 4 GB</a:t>
            </a: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1AF8363A-5F95-41AC-82AD-7400E8463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975" y="4197284"/>
            <a:ext cx="644345" cy="66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D0445D43-884E-4CB3-9618-80879AAD3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012" y="2614897"/>
            <a:ext cx="943001" cy="9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9090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5" grpId="0"/>
      <p:bldP spid="44" grpId="0"/>
      <p:bldP spid="4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247</Words>
  <Application>Microsoft Office PowerPoint</Application>
  <PresentationFormat>Custom</PresentationFormat>
  <Paragraphs>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Articulate Extrabold</vt:lpstr>
      <vt:lpstr>HK Grotesk Medium</vt:lpstr>
      <vt:lpstr>Articulate</vt:lpstr>
      <vt:lpstr>Calibri</vt:lpstr>
      <vt:lpstr>HK Grotesk Pro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ORKES</dc:title>
  <dc:creator>surya</dc:creator>
  <cp:lastModifiedBy>Surya Arif Kartono</cp:lastModifiedBy>
  <cp:revision>7</cp:revision>
  <dcterms:created xsi:type="dcterms:W3CDTF">2006-08-16T00:00:00Z</dcterms:created>
  <dcterms:modified xsi:type="dcterms:W3CDTF">2021-09-22T13:01:22Z</dcterms:modified>
  <dc:identifier>DAEqpaqmgW4</dc:identifier>
</cp:coreProperties>
</file>